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6" r:id="rId3"/>
    <p:sldId id="300" r:id="rId4"/>
    <p:sldId id="257" r:id="rId5"/>
    <p:sldId id="292" r:id="rId6"/>
    <p:sldId id="294" r:id="rId7"/>
    <p:sldId id="297" r:id="rId8"/>
    <p:sldId id="259" r:id="rId9"/>
    <p:sldId id="293" r:id="rId10"/>
    <p:sldId id="295" r:id="rId11"/>
    <p:sldId id="296" r:id="rId12"/>
    <p:sldId id="301" r:id="rId13"/>
    <p:sldId id="298" r:id="rId14"/>
    <p:sldId id="304" r:id="rId15"/>
    <p:sldId id="305" r:id="rId16"/>
    <p:sldId id="303" r:id="rId17"/>
    <p:sldId id="283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5A8"/>
    <a:srgbClr val="008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0F624-73E3-45F8-8385-A43017A00A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DF1A59-7B25-4231-BA3D-89214F38DD1B}">
      <dgm:prSet phldrT="[Texto]"/>
      <dgm:spPr/>
      <dgm:t>
        <a:bodyPr/>
        <a:lstStyle/>
        <a:p>
          <a:r>
            <a:rPr lang="es-ES" dirty="0"/>
            <a:t>ICT and </a:t>
          </a:r>
          <a:r>
            <a:rPr lang="es-ES" dirty="0" err="1"/>
            <a:t>Cybersec</a:t>
          </a:r>
          <a:r>
            <a:rPr lang="es-ES" dirty="0"/>
            <a:t> </a:t>
          </a:r>
          <a:r>
            <a:rPr lang="es-ES" dirty="0" err="1"/>
            <a:t>protocols</a:t>
          </a:r>
          <a:endParaRPr lang="es-ES" dirty="0"/>
        </a:p>
      </dgm:t>
    </dgm:pt>
    <dgm:pt modelId="{4941F874-E6E5-4DCB-8485-F48C043DAAFD}" type="parTrans" cxnId="{360625BF-5625-4EFD-A87D-8EA101EAAD9F}">
      <dgm:prSet/>
      <dgm:spPr/>
      <dgm:t>
        <a:bodyPr/>
        <a:lstStyle/>
        <a:p>
          <a:endParaRPr lang="es-ES"/>
        </a:p>
      </dgm:t>
    </dgm:pt>
    <dgm:pt modelId="{8D0EE7FB-7AA0-4AC8-8A93-9F80C0ECFE65}" type="sibTrans" cxnId="{360625BF-5625-4EFD-A87D-8EA101EAAD9F}">
      <dgm:prSet/>
      <dgm:spPr/>
      <dgm:t>
        <a:bodyPr/>
        <a:lstStyle/>
        <a:p>
          <a:endParaRPr lang="es-ES"/>
        </a:p>
      </dgm:t>
    </dgm:pt>
    <dgm:pt modelId="{52E98776-6313-4DCC-976F-1942B5F4EADD}">
      <dgm:prSet phldrT="[Texto]" custT="1"/>
      <dgm:spPr/>
      <dgm:t>
        <a:bodyPr/>
        <a:lstStyle/>
        <a:p>
          <a:r>
            <a:rPr lang="es-ES" sz="1400" dirty="0"/>
            <a:t>Use </a:t>
          </a:r>
          <a:r>
            <a:rPr lang="es-ES" sz="1400" dirty="0" err="1"/>
            <a:t>strong</a:t>
          </a:r>
          <a:r>
            <a:rPr lang="es-ES" sz="1400" dirty="0"/>
            <a:t> </a:t>
          </a:r>
          <a:r>
            <a:rPr lang="es-ES" sz="1400" dirty="0" err="1"/>
            <a:t>passwords</a:t>
          </a:r>
          <a:endParaRPr lang="es-ES" sz="1400" dirty="0"/>
        </a:p>
      </dgm:t>
    </dgm:pt>
    <dgm:pt modelId="{B173FD27-95BB-46E4-BF7E-4921DB65ACD2}" type="parTrans" cxnId="{3D0CE16E-6DD8-44D8-8F5F-E025AA0CCED0}">
      <dgm:prSet/>
      <dgm:spPr/>
      <dgm:t>
        <a:bodyPr/>
        <a:lstStyle/>
        <a:p>
          <a:endParaRPr lang="es-ES"/>
        </a:p>
      </dgm:t>
    </dgm:pt>
    <dgm:pt modelId="{216A6E5B-2452-4153-8473-404084871A22}" type="sibTrans" cxnId="{3D0CE16E-6DD8-44D8-8F5F-E025AA0CCED0}">
      <dgm:prSet/>
      <dgm:spPr/>
      <dgm:t>
        <a:bodyPr/>
        <a:lstStyle/>
        <a:p>
          <a:endParaRPr lang="es-ES"/>
        </a:p>
      </dgm:t>
    </dgm:pt>
    <dgm:pt modelId="{9039F33C-D2CE-4839-9093-98E128D1D3FC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Implement access controls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B456D0B8-482C-4116-9E58-F0DDAA4F43BD}" type="parTrans" cxnId="{807788BA-2BE6-44A4-B3EF-14328EB8B7F8}">
      <dgm:prSet/>
      <dgm:spPr/>
      <dgm:t>
        <a:bodyPr/>
        <a:lstStyle/>
        <a:p>
          <a:endParaRPr lang="es-ES"/>
        </a:p>
      </dgm:t>
    </dgm:pt>
    <dgm:pt modelId="{72A3D489-D80C-43BB-B76D-BFD9618234D1}" type="sibTrans" cxnId="{807788BA-2BE6-44A4-B3EF-14328EB8B7F8}">
      <dgm:prSet/>
      <dgm:spPr/>
      <dgm:t>
        <a:bodyPr/>
        <a:lstStyle/>
        <a:p>
          <a:endParaRPr lang="es-ES"/>
        </a:p>
      </dgm:t>
    </dgm:pt>
    <dgm:pt modelId="{0F6B1B68-125C-4E8A-805A-2EA0F68EB9CD}">
      <dgm:prSet phldrT="[Texto]" custT="1"/>
      <dgm:spPr/>
      <dgm:t>
        <a:bodyPr/>
        <a:lstStyle/>
        <a:p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Exercise caution when downloading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13CA6CB3-DCC5-414B-8B7F-14B1BD5AFA2F}" type="parTrans" cxnId="{3A64BF4E-BEF0-4BF4-89AD-7A15CD1DCB0A}">
      <dgm:prSet/>
      <dgm:spPr/>
      <dgm:t>
        <a:bodyPr/>
        <a:lstStyle/>
        <a:p>
          <a:endParaRPr lang="es-ES"/>
        </a:p>
      </dgm:t>
    </dgm:pt>
    <dgm:pt modelId="{A9EA963B-1281-418C-BF81-8B974CFB519F}" type="sibTrans" cxnId="{3A64BF4E-BEF0-4BF4-89AD-7A15CD1DCB0A}">
      <dgm:prSet/>
      <dgm:spPr/>
      <dgm:t>
        <a:bodyPr/>
        <a:lstStyle/>
        <a:p>
          <a:endParaRPr lang="es-ES"/>
        </a:p>
      </dgm:t>
    </dgm:pt>
    <dgm:pt modelId="{6D1AD0C0-8579-404D-A153-192398FBB7A1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Keep</a:t>
          </a:r>
          <a:r>
            <a:rPr lang="es-E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 </a:t>
          </a: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software and operating systems </a:t>
          </a:r>
          <a:r>
            <a:rPr lang="es-E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up-</a:t>
          </a:r>
          <a:r>
            <a:rPr lang="es-ES" sz="1400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to</a:t>
          </a:r>
          <a:r>
            <a:rPr lang="es-E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-date</a:t>
          </a:r>
        </a:p>
      </dgm:t>
    </dgm:pt>
    <dgm:pt modelId="{24527CBD-D24D-461B-A526-E09EB076E2D6}" type="parTrans" cxnId="{84DC7284-A5C2-46DA-B200-910F226A0436}">
      <dgm:prSet/>
      <dgm:spPr/>
      <dgm:t>
        <a:bodyPr/>
        <a:lstStyle/>
        <a:p>
          <a:endParaRPr lang="es-ES"/>
        </a:p>
      </dgm:t>
    </dgm:pt>
    <dgm:pt modelId="{EA47FED8-7BF7-4093-82C5-A855A8AF43B8}" type="sibTrans" cxnId="{84DC7284-A5C2-46DA-B200-910F226A0436}">
      <dgm:prSet/>
      <dgm:spPr/>
      <dgm:t>
        <a:bodyPr/>
        <a:lstStyle/>
        <a:p>
          <a:endParaRPr lang="es-ES"/>
        </a:p>
      </dgm:t>
    </dgm:pt>
    <dgm:pt modelId="{C910A6F2-9EFA-4A33-B80E-8D214567C4DF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Encrypt sensitive data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D386BF7-D2B0-42FB-8309-C5EA06B3166B}" type="parTrans" cxnId="{6ECDC6D1-5FE6-4CFC-BB54-538DC7017ABB}">
      <dgm:prSet/>
      <dgm:spPr/>
      <dgm:t>
        <a:bodyPr/>
        <a:lstStyle/>
        <a:p>
          <a:endParaRPr lang="es-ES"/>
        </a:p>
      </dgm:t>
    </dgm:pt>
    <dgm:pt modelId="{AB97B889-574C-48BD-A642-151CFF40BFCF}" type="sibTrans" cxnId="{6ECDC6D1-5FE6-4CFC-BB54-538DC7017ABB}">
      <dgm:prSet/>
      <dgm:spPr/>
      <dgm:t>
        <a:bodyPr/>
        <a:lstStyle/>
        <a:p>
          <a:endParaRPr lang="es-ES"/>
        </a:p>
      </dgm:t>
    </dgm:pt>
    <dgm:pt modelId="{2E50EF94-13D7-4AB6-98D5-ED1EC6A4606E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Use firewalls and antivirus software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DF897A2-1625-4445-8771-5166A5596521}" type="parTrans" cxnId="{9CC9C8B2-C5DF-49AA-B1A4-17D880F5DCDA}">
      <dgm:prSet/>
      <dgm:spPr/>
      <dgm:t>
        <a:bodyPr/>
        <a:lstStyle/>
        <a:p>
          <a:endParaRPr lang="es-ES"/>
        </a:p>
      </dgm:t>
    </dgm:pt>
    <dgm:pt modelId="{45F75D9B-B118-4572-8CF9-257B71789F3B}" type="sibTrans" cxnId="{9CC9C8B2-C5DF-49AA-B1A4-17D880F5DCDA}">
      <dgm:prSet/>
      <dgm:spPr/>
      <dgm:t>
        <a:bodyPr/>
        <a:lstStyle/>
        <a:p>
          <a:endParaRPr lang="es-ES"/>
        </a:p>
      </dgm:t>
    </dgm:pt>
    <dgm:pt modelId="{BEEBF71A-77AC-4016-AE0A-E02D86D4CB95}">
      <dgm:prSet phldrT="[Texto]" custT="1"/>
      <dgm:spPr/>
      <dgm:t>
        <a:bodyPr/>
        <a:lstStyle/>
        <a:p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Monitor network activity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D4C9988-5FEF-44BC-A259-791BCCE73134}" type="parTrans" cxnId="{A14AA918-1485-4C61-A2EC-6637A32C4C26}">
      <dgm:prSet/>
      <dgm:spPr/>
      <dgm:t>
        <a:bodyPr/>
        <a:lstStyle/>
        <a:p>
          <a:endParaRPr lang="es-ES"/>
        </a:p>
      </dgm:t>
    </dgm:pt>
    <dgm:pt modelId="{DC61D80E-63A1-40CA-A7B5-3A866AB7C048}" type="sibTrans" cxnId="{A14AA918-1485-4C61-A2EC-6637A32C4C26}">
      <dgm:prSet/>
      <dgm:spPr/>
      <dgm:t>
        <a:bodyPr/>
        <a:lstStyle/>
        <a:p>
          <a:endParaRPr lang="es-ES"/>
        </a:p>
      </dgm:t>
    </dgm:pt>
    <dgm:pt modelId="{45F1B32B-74C3-4BB4-B266-F73B3BE521C7}">
      <dgm:prSet phldrT="[Texto]" custT="1"/>
      <dgm:spPr/>
      <dgm:t>
        <a:bodyPr/>
        <a:lstStyle/>
        <a:p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Use email filtering, encryption, and authentication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869CEAA-B671-4248-9074-64723F94C848}" type="parTrans" cxnId="{AD65E134-AE79-4D2B-857C-F6D6B77933EF}">
      <dgm:prSet/>
      <dgm:spPr/>
      <dgm:t>
        <a:bodyPr/>
        <a:lstStyle/>
        <a:p>
          <a:endParaRPr lang="es-ES"/>
        </a:p>
      </dgm:t>
    </dgm:pt>
    <dgm:pt modelId="{EE765BC8-61FC-4C63-B059-77A8C0D0D4E0}" type="sibTrans" cxnId="{AD65E134-AE79-4D2B-857C-F6D6B77933EF}">
      <dgm:prSet/>
      <dgm:spPr/>
      <dgm:t>
        <a:bodyPr/>
        <a:lstStyle/>
        <a:p>
          <a:endParaRPr lang="es-ES"/>
        </a:p>
      </dgm:t>
    </dgm:pt>
    <dgm:pt modelId="{F331E396-16F5-4F11-AC82-130D5597D4BD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Regularly back up data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8A3EE56-2B28-4C68-897E-FCAD70136E2E}" type="parTrans" cxnId="{7DD2453F-3296-4482-9A4E-4D9E79782C9C}">
      <dgm:prSet/>
      <dgm:spPr/>
      <dgm:t>
        <a:bodyPr/>
        <a:lstStyle/>
        <a:p>
          <a:endParaRPr lang="es-ES"/>
        </a:p>
      </dgm:t>
    </dgm:pt>
    <dgm:pt modelId="{39B8E475-709C-4588-8693-A3B0D957FE41}" type="sibTrans" cxnId="{7DD2453F-3296-4482-9A4E-4D9E79782C9C}">
      <dgm:prSet/>
      <dgm:spPr/>
      <dgm:t>
        <a:bodyPr/>
        <a:lstStyle/>
        <a:p>
          <a:endParaRPr lang="es-ES"/>
        </a:p>
      </dgm:t>
    </dgm:pt>
    <dgm:pt modelId="{EADE4D31-D6FF-4BA7-9E44-7AAFE822DEC0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Exercise caution and discretion when navigating the digital landscape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31E85B1-5494-40DC-B899-CFFA3B224192}" type="parTrans" cxnId="{71FC64E3-3D03-4731-AE47-A600BB3128AD}">
      <dgm:prSet/>
      <dgm:spPr/>
      <dgm:t>
        <a:bodyPr/>
        <a:lstStyle/>
        <a:p>
          <a:endParaRPr lang="es-ES"/>
        </a:p>
      </dgm:t>
    </dgm:pt>
    <dgm:pt modelId="{885F1C53-8639-44D9-B862-DE29CFEF7A13}" type="sibTrans" cxnId="{71FC64E3-3D03-4731-AE47-A600BB3128AD}">
      <dgm:prSet/>
      <dgm:spPr/>
      <dgm:t>
        <a:bodyPr/>
        <a:lstStyle/>
        <a:p>
          <a:endParaRPr lang="es-ES"/>
        </a:p>
      </dgm:t>
    </dgm:pt>
    <dgm:pt modelId="{60996B93-87D6-4750-8806-A3A8131D36AA}" type="pres">
      <dgm:prSet presAssocID="{DF20F624-73E3-45F8-8385-A43017A00A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AA4263-DB42-4C07-8376-43FE7F71E63F}" type="pres">
      <dgm:prSet presAssocID="{2ADF1A59-7B25-4231-BA3D-89214F38DD1B}" presName="root1" presStyleCnt="0"/>
      <dgm:spPr/>
    </dgm:pt>
    <dgm:pt modelId="{6D3D65BE-6118-4ED6-8D86-8A0C2088FC2F}" type="pres">
      <dgm:prSet presAssocID="{2ADF1A59-7B25-4231-BA3D-89214F38DD1B}" presName="LevelOneTextNode" presStyleLbl="node0" presStyleIdx="0" presStyleCnt="1">
        <dgm:presLayoutVars>
          <dgm:chPref val="3"/>
        </dgm:presLayoutVars>
      </dgm:prSet>
      <dgm:spPr/>
    </dgm:pt>
    <dgm:pt modelId="{EA9405E8-41C1-4F1D-9F59-77A0FD2F87C2}" type="pres">
      <dgm:prSet presAssocID="{2ADF1A59-7B25-4231-BA3D-89214F38DD1B}" presName="level2hierChild" presStyleCnt="0"/>
      <dgm:spPr/>
    </dgm:pt>
    <dgm:pt modelId="{F6FE965C-D376-4236-9B10-4CB650F69905}" type="pres">
      <dgm:prSet presAssocID="{B173FD27-95BB-46E4-BF7E-4921DB65ACD2}" presName="conn2-1" presStyleLbl="parChTrans1D2" presStyleIdx="0" presStyleCnt="10"/>
      <dgm:spPr/>
    </dgm:pt>
    <dgm:pt modelId="{6E55FABE-B2B7-4272-B1EA-D95C27AB38A4}" type="pres">
      <dgm:prSet presAssocID="{B173FD27-95BB-46E4-BF7E-4921DB65ACD2}" presName="connTx" presStyleLbl="parChTrans1D2" presStyleIdx="0" presStyleCnt="10"/>
      <dgm:spPr/>
    </dgm:pt>
    <dgm:pt modelId="{A793232E-E3F4-4C8F-B95C-1C423B2F258D}" type="pres">
      <dgm:prSet presAssocID="{52E98776-6313-4DCC-976F-1942B5F4EADD}" presName="root2" presStyleCnt="0"/>
      <dgm:spPr/>
    </dgm:pt>
    <dgm:pt modelId="{F6BEBDE7-A2DC-4E5E-B178-A608A9C982CF}" type="pres">
      <dgm:prSet presAssocID="{52E98776-6313-4DCC-976F-1942B5F4EADD}" presName="LevelTwoTextNode" presStyleLbl="node2" presStyleIdx="0" presStyleCnt="10" custScaleX="158283">
        <dgm:presLayoutVars>
          <dgm:chPref val="3"/>
        </dgm:presLayoutVars>
      </dgm:prSet>
      <dgm:spPr/>
    </dgm:pt>
    <dgm:pt modelId="{813A7D15-E8B6-4FAE-B9A0-2E641CA18F39}" type="pres">
      <dgm:prSet presAssocID="{52E98776-6313-4DCC-976F-1942B5F4EADD}" presName="level3hierChild" presStyleCnt="0"/>
      <dgm:spPr/>
    </dgm:pt>
    <dgm:pt modelId="{F2CD980C-1F4A-4D81-A1EB-7BB4B0604626}" type="pres">
      <dgm:prSet presAssocID="{24527CBD-D24D-461B-A526-E09EB076E2D6}" presName="conn2-1" presStyleLbl="parChTrans1D2" presStyleIdx="1" presStyleCnt="10"/>
      <dgm:spPr/>
    </dgm:pt>
    <dgm:pt modelId="{9353AEDD-7567-4578-A4E3-A705780E11B1}" type="pres">
      <dgm:prSet presAssocID="{24527CBD-D24D-461B-A526-E09EB076E2D6}" presName="connTx" presStyleLbl="parChTrans1D2" presStyleIdx="1" presStyleCnt="10"/>
      <dgm:spPr/>
    </dgm:pt>
    <dgm:pt modelId="{89342C17-487F-4608-8113-E3E1081782CD}" type="pres">
      <dgm:prSet presAssocID="{6D1AD0C0-8579-404D-A153-192398FBB7A1}" presName="root2" presStyleCnt="0"/>
      <dgm:spPr/>
    </dgm:pt>
    <dgm:pt modelId="{DB54E2A1-4595-41CB-90E7-F162E3D8AC8B}" type="pres">
      <dgm:prSet presAssocID="{6D1AD0C0-8579-404D-A153-192398FBB7A1}" presName="LevelTwoTextNode" presStyleLbl="node2" presStyleIdx="1" presStyleCnt="10" custScaleX="158283">
        <dgm:presLayoutVars>
          <dgm:chPref val="3"/>
        </dgm:presLayoutVars>
      </dgm:prSet>
      <dgm:spPr/>
    </dgm:pt>
    <dgm:pt modelId="{DA6BFAA9-59F2-4B2B-9F70-2A85A3725FEA}" type="pres">
      <dgm:prSet presAssocID="{6D1AD0C0-8579-404D-A153-192398FBB7A1}" presName="level3hierChild" presStyleCnt="0"/>
      <dgm:spPr/>
    </dgm:pt>
    <dgm:pt modelId="{4F407922-3637-4B24-A39B-B859B3F658A0}" type="pres">
      <dgm:prSet presAssocID="{3D386BF7-D2B0-42FB-8309-C5EA06B3166B}" presName="conn2-1" presStyleLbl="parChTrans1D2" presStyleIdx="2" presStyleCnt="10"/>
      <dgm:spPr/>
    </dgm:pt>
    <dgm:pt modelId="{9894BDC3-28EE-4BAB-B35A-F5DD722A7181}" type="pres">
      <dgm:prSet presAssocID="{3D386BF7-D2B0-42FB-8309-C5EA06B3166B}" presName="connTx" presStyleLbl="parChTrans1D2" presStyleIdx="2" presStyleCnt="10"/>
      <dgm:spPr/>
    </dgm:pt>
    <dgm:pt modelId="{278BBCBF-8B45-4E61-9593-2F013F2DE738}" type="pres">
      <dgm:prSet presAssocID="{C910A6F2-9EFA-4A33-B80E-8D214567C4DF}" presName="root2" presStyleCnt="0"/>
      <dgm:spPr/>
    </dgm:pt>
    <dgm:pt modelId="{B4B185DF-D2D7-4A66-8026-27C6E9EF1320}" type="pres">
      <dgm:prSet presAssocID="{C910A6F2-9EFA-4A33-B80E-8D214567C4DF}" presName="LevelTwoTextNode" presStyleLbl="node2" presStyleIdx="2" presStyleCnt="10" custScaleX="158283">
        <dgm:presLayoutVars>
          <dgm:chPref val="3"/>
        </dgm:presLayoutVars>
      </dgm:prSet>
      <dgm:spPr/>
    </dgm:pt>
    <dgm:pt modelId="{4D51F59D-3922-4614-AD2A-8574F02631FD}" type="pres">
      <dgm:prSet presAssocID="{C910A6F2-9EFA-4A33-B80E-8D214567C4DF}" presName="level3hierChild" presStyleCnt="0"/>
      <dgm:spPr/>
    </dgm:pt>
    <dgm:pt modelId="{B3ACA0EA-9BA2-49A1-A196-08A8DC82DA3F}" type="pres">
      <dgm:prSet presAssocID="{3DF897A2-1625-4445-8771-5166A5596521}" presName="conn2-1" presStyleLbl="parChTrans1D2" presStyleIdx="3" presStyleCnt="10"/>
      <dgm:spPr/>
    </dgm:pt>
    <dgm:pt modelId="{78B51D86-3FC4-49C8-A460-BFA9B4C4AA19}" type="pres">
      <dgm:prSet presAssocID="{3DF897A2-1625-4445-8771-5166A5596521}" presName="connTx" presStyleLbl="parChTrans1D2" presStyleIdx="3" presStyleCnt="10"/>
      <dgm:spPr/>
    </dgm:pt>
    <dgm:pt modelId="{8B9E4459-BCEF-4CC8-9342-D70853AD94D5}" type="pres">
      <dgm:prSet presAssocID="{2E50EF94-13D7-4AB6-98D5-ED1EC6A4606E}" presName="root2" presStyleCnt="0"/>
      <dgm:spPr/>
    </dgm:pt>
    <dgm:pt modelId="{F2C75514-FCBE-4DF3-BAE4-B38110BDD452}" type="pres">
      <dgm:prSet presAssocID="{2E50EF94-13D7-4AB6-98D5-ED1EC6A4606E}" presName="LevelTwoTextNode" presStyleLbl="node2" presStyleIdx="3" presStyleCnt="10" custScaleX="158283">
        <dgm:presLayoutVars>
          <dgm:chPref val="3"/>
        </dgm:presLayoutVars>
      </dgm:prSet>
      <dgm:spPr/>
    </dgm:pt>
    <dgm:pt modelId="{1CD6DCCD-4FC9-461F-83A3-10B31623EC4F}" type="pres">
      <dgm:prSet presAssocID="{2E50EF94-13D7-4AB6-98D5-ED1EC6A4606E}" presName="level3hierChild" presStyleCnt="0"/>
      <dgm:spPr/>
    </dgm:pt>
    <dgm:pt modelId="{12EB3F99-273F-4724-A881-5FEE19732AFB}" type="pres">
      <dgm:prSet presAssocID="{B456D0B8-482C-4116-9E58-F0DDAA4F43BD}" presName="conn2-1" presStyleLbl="parChTrans1D2" presStyleIdx="4" presStyleCnt="10"/>
      <dgm:spPr/>
    </dgm:pt>
    <dgm:pt modelId="{DE401825-A124-40A9-916D-FFC05AD1A1CE}" type="pres">
      <dgm:prSet presAssocID="{B456D0B8-482C-4116-9E58-F0DDAA4F43BD}" presName="connTx" presStyleLbl="parChTrans1D2" presStyleIdx="4" presStyleCnt="10"/>
      <dgm:spPr/>
    </dgm:pt>
    <dgm:pt modelId="{EBBE52A4-C6B1-4B4A-80A0-C88046BAF348}" type="pres">
      <dgm:prSet presAssocID="{9039F33C-D2CE-4839-9093-98E128D1D3FC}" presName="root2" presStyleCnt="0"/>
      <dgm:spPr/>
    </dgm:pt>
    <dgm:pt modelId="{7CAC203A-782A-4AC4-A708-65DD14693F1A}" type="pres">
      <dgm:prSet presAssocID="{9039F33C-D2CE-4839-9093-98E128D1D3FC}" presName="LevelTwoTextNode" presStyleLbl="node2" presStyleIdx="4" presStyleCnt="10" custScaleX="158283">
        <dgm:presLayoutVars>
          <dgm:chPref val="3"/>
        </dgm:presLayoutVars>
      </dgm:prSet>
      <dgm:spPr/>
    </dgm:pt>
    <dgm:pt modelId="{5786BC3D-ABC2-4C13-8463-A2492513C550}" type="pres">
      <dgm:prSet presAssocID="{9039F33C-D2CE-4839-9093-98E128D1D3FC}" presName="level3hierChild" presStyleCnt="0"/>
      <dgm:spPr/>
    </dgm:pt>
    <dgm:pt modelId="{8B56BD92-6EFC-4F50-9439-C4B5452C8888}" type="pres">
      <dgm:prSet presAssocID="{5D4C9988-5FEF-44BC-A259-791BCCE73134}" presName="conn2-1" presStyleLbl="parChTrans1D2" presStyleIdx="5" presStyleCnt="10"/>
      <dgm:spPr/>
    </dgm:pt>
    <dgm:pt modelId="{37CB452F-D44D-4006-A16A-5B06E436504A}" type="pres">
      <dgm:prSet presAssocID="{5D4C9988-5FEF-44BC-A259-791BCCE73134}" presName="connTx" presStyleLbl="parChTrans1D2" presStyleIdx="5" presStyleCnt="10"/>
      <dgm:spPr/>
    </dgm:pt>
    <dgm:pt modelId="{CE7FA557-4B89-45C8-B984-4419B7C043C0}" type="pres">
      <dgm:prSet presAssocID="{BEEBF71A-77AC-4016-AE0A-E02D86D4CB95}" presName="root2" presStyleCnt="0"/>
      <dgm:spPr/>
    </dgm:pt>
    <dgm:pt modelId="{D609E8E8-2E5A-4DAF-BB2C-3B4148DB129C}" type="pres">
      <dgm:prSet presAssocID="{BEEBF71A-77AC-4016-AE0A-E02D86D4CB95}" presName="LevelTwoTextNode" presStyleLbl="node2" presStyleIdx="5" presStyleCnt="10" custScaleX="158283">
        <dgm:presLayoutVars>
          <dgm:chPref val="3"/>
        </dgm:presLayoutVars>
      </dgm:prSet>
      <dgm:spPr/>
    </dgm:pt>
    <dgm:pt modelId="{3D5E5E4C-72D9-4411-A938-13B68C2D68A8}" type="pres">
      <dgm:prSet presAssocID="{BEEBF71A-77AC-4016-AE0A-E02D86D4CB95}" presName="level3hierChild" presStyleCnt="0"/>
      <dgm:spPr/>
    </dgm:pt>
    <dgm:pt modelId="{02284B26-AF87-4003-9024-6C84ADA8BE96}" type="pres">
      <dgm:prSet presAssocID="{5869CEAA-B671-4248-9074-64723F94C848}" presName="conn2-1" presStyleLbl="parChTrans1D2" presStyleIdx="6" presStyleCnt="10"/>
      <dgm:spPr/>
    </dgm:pt>
    <dgm:pt modelId="{C9AC91B9-C193-47CA-B445-93373BAF4772}" type="pres">
      <dgm:prSet presAssocID="{5869CEAA-B671-4248-9074-64723F94C848}" presName="connTx" presStyleLbl="parChTrans1D2" presStyleIdx="6" presStyleCnt="10"/>
      <dgm:spPr/>
    </dgm:pt>
    <dgm:pt modelId="{5D2651F2-BC77-4C2E-90B1-CDE48026EAA1}" type="pres">
      <dgm:prSet presAssocID="{45F1B32B-74C3-4BB4-B266-F73B3BE521C7}" presName="root2" presStyleCnt="0"/>
      <dgm:spPr/>
    </dgm:pt>
    <dgm:pt modelId="{421C5DAA-1470-4B4A-81CB-A992B9E4D17B}" type="pres">
      <dgm:prSet presAssocID="{45F1B32B-74C3-4BB4-B266-F73B3BE521C7}" presName="LevelTwoTextNode" presStyleLbl="node2" presStyleIdx="6" presStyleCnt="10" custScaleX="158283">
        <dgm:presLayoutVars>
          <dgm:chPref val="3"/>
        </dgm:presLayoutVars>
      </dgm:prSet>
      <dgm:spPr/>
    </dgm:pt>
    <dgm:pt modelId="{3045FBC8-F018-4ED7-AC08-EFC62E209AE3}" type="pres">
      <dgm:prSet presAssocID="{45F1B32B-74C3-4BB4-B266-F73B3BE521C7}" presName="level3hierChild" presStyleCnt="0"/>
      <dgm:spPr/>
    </dgm:pt>
    <dgm:pt modelId="{6AC98DBA-581C-4E78-A121-8D247A2CA0FD}" type="pres">
      <dgm:prSet presAssocID="{13CA6CB3-DCC5-414B-8B7F-14B1BD5AFA2F}" presName="conn2-1" presStyleLbl="parChTrans1D2" presStyleIdx="7" presStyleCnt="10"/>
      <dgm:spPr/>
    </dgm:pt>
    <dgm:pt modelId="{379559E9-E5EA-4D9B-957E-B55855DB7A23}" type="pres">
      <dgm:prSet presAssocID="{13CA6CB3-DCC5-414B-8B7F-14B1BD5AFA2F}" presName="connTx" presStyleLbl="parChTrans1D2" presStyleIdx="7" presStyleCnt="10"/>
      <dgm:spPr/>
    </dgm:pt>
    <dgm:pt modelId="{6C55A6D0-DE76-48C1-9E91-35B80EAEEB7A}" type="pres">
      <dgm:prSet presAssocID="{0F6B1B68-125C-4E8A-805A-2EA0F68EB9CD}" presName="root2" presStyleCnt="0"/>
      <dgm:spPr/>
    </dgm:pt>
    <dgm:pt modelId="{681551C4-D0F1-4FA8-B65D-2CAB554BD2CF}" type="pres">
      <dgm:prSet presAssocID="{0F6B1B68-125C-4E8A-805A-2EA0F68EB9CD}" presName="LevelTwoTextNode" presStyleLbl="node2" presStyleIdx="7" presStyleCnt="10" custScaleX="158283">
        <dgm:presLayoutVars>
          <dgm:chPref val="3"/>
        </dgm:presLayoutVars>
      </dgm:prSet>
      <dgm:spPr/>
    </dgm:pt>
    <dgm:pt modelId="{368FE079-03A2-415F-97E1-396ADAEABB53}" type="pres">
      <dgm:prSet presAssocID="{0F6B1B68-125C-4E8A-805A-2EA0F68EB9CD}" presName="level3hierChild" presStyleCnt="0"/>
      <dgm:spPr/>
    </dgm:pt>
    <dgm:pt modelId="{E05EED9D-D5A5-4932-BCD1-5AD8DA1F0CF4}" type="pres">
      <dgm:prSet presAssocID="{08A3EE56-2B28-4C68-897E-FCAD70136E2E}" presName="conn2-1" presStyleLbl="parChTrans1D2" presStyleIdx="8" presStyleCnt="10"/>
      <dgm:spPr/>
    </dgm:pt>
    <dgm:pt modelId="{79BA9105-10EB-4107-96A7-3591C98F1CC3}" type="pres">
      <dgm:prSet presAssocID="{08A3EE56-2B28-4C68-897E-FCAD70136E2E}" presName="connTx" presStyleLbl="parChTrans1D2" presStyleIdx="8" presStyleCnt="10"/>
      <dgm:spPr/>
    </dgm:pt>
    <dgm:pt modelId="{72E7D9F1-B74C-4F5F-B3D3-30486E7803A9}" type="pres">
      <dgm:prSet presAssocID="{F331E396-16F5-4F11-AC82-130D5597D4BD}" presName="root2" presStyleCnt="0"/>
      <dgm:spPr/>
    </dgm:pt>
    <dgm:pt modelId="{6FFDAEE8-987B-4DC8-B121-1AEE845A4459}" type="pres">
      <dgm:prSet presAssocID="{F331E396-16F5-4F11-AC82-130D5597D4BD}" presName="LevelTwoTextNode" presStyleLbl="node2" presStyleIdx="8" presStyleCnt="10" custScaleX="158283">
        <dgm:presLayoutVars>
          <dgm:chPref val="3"/>
        </dgm:presLayoutVars>
      </dgm:prSet>
      <dgm:spPr/>
    </dgm:pt>
    <dgm:pt modelId="{E167EAEB-5799-4CF2-9596-D90773F2A4D7}" type="pres">
      <dgm:prSet presAssocID="{F331E396-16F5-4F11-AC82-130D5597D4BD}" presName="level3hierChild" presStyleCnt="0"/>
      <dgm:spPr/>
    </dgm:pt>
    <dgm:pt modelId="{CCE1934F-DBE7-4222-AB1F-227784602E4A}" type="pres">
      <dgm:prSet presAssocID="{331E85B1-5494-40DC-B899-CFFA3B224192}" presName="conn2-1" presStyleLbl="parChTrans1D2" presStyleIdx="9" presStyleCnt="10"/>
      <dgm:spPr/>
    </dgm:pt>
    <dgm:pt modelId="{66960B7E-5573-4B16-B50C-F9108D17184F}" type="pres">
      <dgm:prSet presAssocID="{331E85B1-5494-40DC-B899-CFFA3B224192}" presName="connTx" presStyleLbl="parChTrans1D2" presStyleIdx="9" presStyleCnt="10"/>
      <dgm:spPr/>
    </dgm:pt>
    <dgm:pt modelId="{3DD8F5A3-AF59-4D77-A08F-12446E01A06A}" type="pres">
      <dgm:prSet presAssocID="{EADE4D31-D6FF-4BA7-9E44-7AAFE822DEC0}" presName="root2" presStyleCnt="0"/>
      <dgm:spPr/>
    </dgm:pt>
    <dgm:pt modelId="{A56B80FB-DB00-437F-B6EA-2BA33133AF59}" type="pres">
      <dgm:prSet presAssocID="{EADE4D31-D6FF-4BA7-9E44-7AAFE822DEC0}" presName="LevelTwoTextNode" presStyleLbl="node2" presStyleIdx="9" presStyleCnt="10" custScaleX="158283">
        <dgm:presLayoutVars>
          <dgm:chPref val="3"/>
        </dgm:presLayoutVars>
      </dgm:prSet>
      <dgm:spPr/>
    </dgm:pt>
    <dgm:pt modelId="{B2B04F58-28B6-49D8-8A7F-832AA02D738E}" type="pres">
      <dgm:prSet presAssocID="{EADE4D31-D6FF-4BA7-9E44-7AAFE822DEC0}" presName="level3hierChild" presStyleCnt="0"/>
      <dgm:spPr/>
    </dgm:pt>
  </dgm:ptLst>
  <dgm:cxnLst>
    <dgm:cxn modelId="{9BA0FF03-F22C-4D86-B636-3AA3018DB5F9}" type="presOf" srcId="{C910A6F2-9EFA-4A33-B80E-8D214567C4DF}" destId="{B4B185DF-D2D7-4A66-8026-27C6E9EF1320}" srcOrd="0" destOrd="0" presId="urn:microsoft.com/office/officeart/2008/layout/HorizontalMultiLevelHierarchy"/>
    <dgm:cxn modelId="{9D58B205-1219-4204-BE38-EB0DA09F0A89}" type="presOf" srcId="{B456D0B8-482C-4116-9E58-F0DDAA4F43BD}" destId="{12EB3F99-273F-4724-A881-5FEE19732AFB}" srcOrd="0" destOrd="0" presId="urn:microsoft.com/office/officeart/2008/layout/HorizontalMultiLevelHierarchy"/>
    <dgm:cxn modelId="{20CB9907-0CAB-49C5-AF00-914C579D6788}" type="presOf" srcId="{3DF897A2-1625-4445-8771-5166A5596521}" destId="{B3ACA0EA-9BA2-49A1-A196-08A8DC82DA3F}" srcOrd="0" destOrd="0" presId="urn:microsoft.com/office/officeart/2008/layout/HorizontalMultiLevelHierarchy"/>
    <dgm:cxn modelId="{8A2A940B-AEFC-46BA-B2D4-C882545B0845}" type="presOf" srcId="{B173FD27-95BB-46E4-BF7E-4921DB65ACD2}" destId="{6E55FABE-B2B7-4272-B1EA-D95C27AB38A4}" srcOrd="1" destOrd="0" presId="urn:microsoft.com/office/officeart/2008/layout/HorizontalMultiLevelHierarchy"/>
    <dgm:cxn modelId="{A14AA918-1485-4C61-A2EC-6637A32C4C26}" srcId="{2ADF1A59-7B25-4231-BA3D-89214F38DD1B}" destId="{BEEBF71A-77AC-4016-AE0A-E02D86D4CB95}" srcOrd="5" destOrd="0" parTransId="{5D4C9988-5FEF-44BC-A259-791BCCE73134}" sibTransId="{DC61D80E-63A1-40CA-A7B5-3A866AB7C048}"/>
    <dgm:cxn modelId="{4021171C-6BE4-4A11-89F8-DB64511B5C21}" type="presOf" srcId="{EADE4D31-D6FF-4BA7-9E44-7AAFE822DEC0}" destId="{A56B80FB-DB00-437F-B6EA-2BA33133AF59}" srcOrd="0" destOrd="0" presId="urn:microsoft.com/office/officeart/2008/layout/HorizontalMultiLevelHierarchy"/>
    <dgm:cxn modelId="{272A7720-4AD0-4690-83AB-EC605F7C41E0}" type="presOf" srcId="{3D386BF7-D2B0-42FB-8309-C5EA06B3166B}" destId="{4F407922-3637-4B24-A39B-B859B3F658A0}" srcOrd="0" destOrd="0" presId="urn:microsoft.com/office/officeart/2008/layout/HorizontalMultiLevelHierarchy"/>
    <dgm:cxn modelId="{4664AB2C-9CB2-431C-AC0A-5C279D0F0886}" type="presOf" srcId="{B173FD27-95BB-46E4-BF7E-4921DB65ACD2}" destId="{F6FE965C-D376-4236-9B10-4CB650F69905}" srcOrd="0" destOrd="0" presId="urn:microsoft.com/office/officeart/2008/layout/HorizontalMultiLevelHierarchy"/>
    <dgm:cxn modelId="{D15D3233-9D71-49EA-8418-7DF4F464AA20}" type="presOf" srcId="{F331E396-16F5-4F11-AC82-130D5597D4BD}" destId="{6FFDAEE8-987B-4DC8-B121-1AEE845A4459}" srcOrd="0" destOrd="0" presId="urn:microsoft.com/office/officeart/2008/layout/HorizontalMultiLevelHierarchy"/>
    <dgm:cxn modelId="{AD65E134-AE79-4D2B-857C-F6D6B77933EF}" srcId="{2ADF1A59-7B25-4231-BA3D-89214F38DD1B}" destId="{45F1B32B-74C3-4BB4-B266-F73B3BE521C7}" srcOrd="6" destOrd="0" parTransId="{5869CEAA-B671-4248-9074-64723F94C848}" sibTransId="{EE765BC8-61FC-4C63-B059-77A8C0D0D4E0}"/>
    <dgm:cxn modelId="{B6CFA53A-5D40-46B6-A18B-7C95FD293F31}" type="presOf" srcId="{6D1AD0C0-8579-404D-A153-192398FBB7A1}" destId="{DB54E2A1-4595-41CB-90E7-F162E3D8AC8B}" srcOrd="0" destOrd="0" presId="urn:microsoft.com/office/officeart/2008/layout/HorizontalMultiLevelHierarchy"/>
    <dgm:cxn modelId="{AEB63A3F-F23F-47A9-A2D7-793206E7A644}" type="presOf" srcId="{BEEBF71A-77AC-4016-AE0A-E02D86D4CB95}" destId="{D609E8E8-2E5A-4DAF-BB2C-3B4148DB129C}" srcOrd="0" destOrd="0" presId="urn:microsoft.com/office/officeart/2008/layout/HorizontalMultiLevelHierarchy"/>
    <dgm:cxn modelId="{7DD2453F-3296-4482-9A4E-4D9E79782C9C}" srcId="{2ADF1A59-7B25-4231-BA3D-89214F38DD1B}" destId="{F331E396-16F5-4F11-AC82-130D5597D4BD}" srcOrd="8" destOrd="0" parTransId="{08A3EE56-2B28-4C68-897E-FCAD70136E2E}" sibTransId="{39B8E475-709C-4588-8693-A3B0D957FE41}"/>
    <dgm:cxn modelId="{54DA7061-81AB-4032-82C6-7DF3F43BF122}" type="presOf" srcId="{3DF897A2-1625-4445-8771-5166A5596521}" destId="{78B51D86-3FC4-49C8-A460-BFA9B4C4AA19}" srcOrd="1" destOrd="0" presId="urn:microsoft.com/office/officeart/2008/layout/HorizontalMultiLevelHierarchy"/>
    <dgm:cxn modelId="{8D3CD865-11BD-4ADE-9B4C-1EC51036A042}" type="presOf" srcId="{5D4C9988-5FEF-44BC-A259-791BCCE73134}" destId="{8B56BD92-6EFC-4F50-9439-C4B5452C8888}" srcOrd="0" destOrd="0" presId="urn:microsoft.com/office/officeart/2008/layout/HorizontalMultiLevelHierarchy"/>
    <dgm:cxn modelId="{99305448-5C0A-4C25-8D54-7E211DDEF478}" type="presOf" srcId="{13CA6CB3-DCC5-414B-8B7F-14B1BD5AFA2F}" destId="{6AC98DBA-581C-4E78-A121-8D247A2CA0FD}" srcOrd="0" destOrd="0" presId="urn:microsoft.com/office/officeart/2008/layout/HorizontalMultiLevelHierarchy"/>
    <dgm:cxn modelId="{0E2EDA4A-B844-40AF-AF3B-4C083C2BCA09}" type="presOf" srcId="{3D386BF7-D2B0-42FB-8309-C5EA06B3166B}" destId="{9894BDC3-28EE-4BAB-B35A-F5DD722A7181}" srcOrd="1" destOrd="0" presId="urn:microsoft.com/office/officeart/2008/layout/HorizontalMultiLevelHierarchy"/>
    <dgm:cxn modelId="{3A64BF4E-BEF0-4BF4-89AD-7A15CD1DCB0A}" srcId="{2ADF1A59-7B25-4231-BA3D-89214F38DD1B}" destId="{0F6B1B68-125C-4E8A-805A-2EA0F68EB9CD}" srcOrd="7" destOrd="0" parTransId="{13CA6CB3-DCC5-414B-8B7F-14B1BD5AFA2F}" sibTransId="{A9EA963B-1281-418C-BF81-8B974CFB519F}"/>
    <dgm:cxn modelId="{3D0CE16E-6DD8-44D8-8F5F-E025AA0CCED0}" srcId="{2ADF1A59-7B25-4231-BA3D-89214F38DD1B}" destId="{52E98776-6313-4DCC-976F-1942B5F4EADD}" srcOrd="0" destOrd="0" parTransId="{B173FD27-95BB-46E4-BF7E-4921DB65ACD2}" sibTransId="{216A6E5B-2452-4153-8473-404084871A22}"/>
    <dgm:cxn modelId="{82170D51-98BA-4919-A4FC-448EF9BC373B}" type="presOf" srcId="{08A3EE56-2B28-4C68-897E-FCAD70136E2E}" destId="{79BA9105-10EB-4107-96A7-3591C98F1CC3}" srcOrd="1" destOrd="0" presId="urn:microsoft.com/office/officeart/2008/layout/HorizontalMultiLevelHierarchy"/>
    <dgm:cxn modelId="{C788E771-F943-4C75-B603-23A4CB76DEAC}" type="presOf" srcId="{331E85B1-5494-40DC-B899-CFFA3B224192}" destId="{66960B7E-5573-4B16-B50C-F9108D17184F}" srcOrd="1" destOrd="0" presId="urn:microsoft.com/office/officeart/2008/layout/HorizontalMultiLevelHierarchy"/>
    <dgm:cxn modelId="{AD84AC58-AC14-4660-934B-4F0E3EAF00A5}" type="presOf" srcId="{24527CBD-D24D-461B-A526-E09EB076E2D6}" destId="{9353AEDD-7567-4578-A4E3-A705780E11B1}" srcOrd="1" destOrd="0" presId="urn:microsoft.com/office/officeart/2008/layout/HorizontalMultiLevelHierarchy"/>
    <dgm:cxn modelId="{84DC7284-A5C2-46DA-B200-910F226A0436}" srcId="{2ADF1A59-7B25-4231-BA3D-89214F38DD1B}" destId="{6D1AD0C0-8579-404D-A153-192398FBB7A1}" srcOrd="1" destOrd="0" parTransId="{24527CBD-D24D-461B-A526-E09EB076E2D6}" sibTransId="{EA47FED8-7BF7-4093-82C5-A855A8AF43B8}"/>
    <dgm:cxn modelId="{A1B7CC88-F722-421E-8E41-B27FE5F77D27}" type="presOf" srcId="{9039F33C-D2CE-4839-9093-98E128D1D3FC}" destId="{7CAC203A-782A-4AC4-A708-65DD14693F1A}" srcOrd="0" destOrd="0" presId="urn:microsoft.com/office/officeart/2008/layout/HorizontalMultiLevelHierarchy"/>
    <dgm:cxn modelId="{6D24D790-2453-484B-A684-D402356AE25C}" type="presOf" srcId="{0F6B1B68-125C-4E8A-805A-2EA0F68EB9CD}" destId="{681551C4-D0F1-4FA8-B65D-2CAB554BD2CF}" srcOrd="0" destOrd="0" presId="urn:microsoft.com/office/officeart/2008/layout/HorizontalMultiLevelHierarchy"/>
    <dgm:cxn modelId="{95C7EFA0-A739-4793-B0C4-71F78649200A}" type="presOf" srcId="{B456D0B8-482C-4116-9E58-F0DDAA4F43BD}" destId="{DE401825-A124-40A9-916D-FFC05AD1A1CE}" srcOrd="1" destOrd="0" presId="urn:microsoft.com/office/officeart/2008/layout/HorizontalMultiLevelHierarchy"/>
    <dgm:cxn modelId="{8E97B3A9-A836-46B2-9608-FAE05BCC19A0}" type="presOf" srcId="{2E50EF94-13D7-4AB6-98D5-ED1EC6A4606E}" destId="{F2C75514-FCBE-4DF3-BAE4-B38110BDD452}" srcOrd="0" destOrd="0" presId="urn:microsoft.com/office/officeart/2008/layout/HorizontalMultiLevelHierarchy"/>
    <dgm:cxn modelId="{9CC9C8B2-C5DF-49AA-B1A4-17D880F5DCDA}" srcId="{2ADF1A59-7B25-4231-BA3D-89214F38DD1B}" destId="{2E50EF94-13D7-4AB6-98D5-ED1EC6A4606E}" srcOrd="3" destOrd="0" parTransId="{3DF897A2-1625-4445-8771-5166A5596521}" sibTransId="{45F75D9B-B118-4572-8CF9-257B71789F3B}"/>
    <dgm:cxn modelId="{46EC3EBA-CF01-43BE-980F-175101D48ADB}" type="presOf" srcId="{5D4C9988-5FEF-44BC-A259-791BCCE73134}" destId="{37CB452F-D44D-4006-A16A-5B06E436504A}" srcOrd="1" destOrd="0" presId="urn:microsoft.com/office/officeart/2008/layout/HorizontalMultiLevelHierarchy"/>
    <dgm:cxn modelId="{7CE272BA-B4B7-4A28-BEBB-301C856D1391}" type="presOf" srcId="{45F1B32B-74C3-4BB4-B266-F73B3BE521C7}" destId="{421C5DAA-1470-4B4A-81CB-A992B9E4D17B}" srcOrd="0" destOrd="0" presId="urn:microsoft.com/office/officeart/2008/layout/HorizontalMultiLevelHierarchy"/>
    <dgm:cxn modelId="{807788BA-2BE6-44A4-B3EF-14328EB8B7F8}" srcId="{2ADF1A59-7B25-4231-BA3D-89214F38DD1B}" destId="{9039F33C-D2CE-4839-9093-98E128D1D3FC}" srcOrd="4" destOrd="0" parTransId="{B456D0B8-482C-4116-9E58-F0DDAA4F43BD}" sibTransId="{72A3D489-D80C-43BB-B76D-BFD9618234D1}"/>
    <dgm:cxn modelId="{360625BF-5625-4EFD-A87D-8EA101EAAD9F}" srcId="{DF20F624-73E3-45F8-8385-A43017A00A29}" destId="{2ADF1A59-7B25-4231-BA3D-89214F38DD1B}" srcOrd="0" destOrd="0" parTransId="{4941F874-E6E5-4DCB-8485-F48C043DAAFD}" sibTransId="{8D0EE7FB-7AA0-4AC8-8A93-9F80C0ECFE65}"/>
    <dgm:cxn modelId="{039E3ECB-0840-4C98-BDE5-DDF6AB9B7CF0}" type="presOf" srcId="{5869CEAA-B671-4248-9074-64723F94C848}" destId="{C9AC91B9-C193-47CA-B445-93373BAF4772}" srcOrd="1" destOrd="0" presId="urn:microsoft.com/office/officeart/2008/layout/HorizontalMultiLevelHierarchy"/>
    <dgm:cxn modelId="{495478D1-C69C-4418-AF91-5C6F10DA5680}" type="presOf" srcId="{DF20F624-73E3-45F8-8385-A43017A00A29}" destId="{60996B93-87D6-4750-8806-A3A8131D36AA}" srcOrd="0" destOrd="0" presId="urn:microsoft.com/office/officeart/2008/layout/HorizontalMultiLevelHierarchy"/>
    <dgm:cxn modelId="{6ECDC6D1-5FE6-4CFC-BB54-538DC7017ABB}" srcId="{2ADF1A59-7B25-4231-BA3D-89214F38DD1B}" destId="{C910A6F2-9EFA-4A33-B80E-8D214567C4DF}" srcOrd="2" destOrd="0" parTransId="{3D386BF7-D2B0-42FB-8309-C5EA06B3166B}" sibTransId="{AB97B889-574C-48BD-A642-151CFF40BFCF}"/>
    <dgm:cxn modelId="{65F3CCDA-E263-47DD-B32F-EDCC2C308D4C}" type="presOf" srcId="{2ADF1A59-7B25-4231-BA3D-89214F38DD1B}" destId="{6D3D65BE-6118-4ED6-8D86-8A0C2088FC2F}" srcOrd="0" destOrd="0" presId="urn:microsoft.com/office/officeart/2008/layout/HorizontalMultiLevelHierarchy"/>
    <dgm:cxn modelId="{CB300BE3-1CF3-4A3B-9736-B5BD21472BA7}" type="presOf" srcId="{08A3EE56-2B28-4C68-897E-FCAD70136E2E}" destId="{E05EED9D-D5A5-4932-BCD1-5AD8DA1F0CF4}" srcOrd="0" destOrd="0" presId="urn:microsoft.com/office/officeart/2008/layout/HorizontalMultiLevelHierarchy"/>
    <dgm:cxn modelId="{71FC64E3-3D03-4731-AE47-A600BB3128AD}" srcId="{2ADF1A59-7B25-4231-BA3D-89214F38DD1B}" destId="{EADE4D31-D6FF-4BA7-9E44-7AAFE822DEC0}" srcOrd="9" destOrd="0" parTransId="{331E85B1-5494-40DC-B899-CFFA3B224192}" sibTransId="{885F1C53-8639-44D9-B862-DE29CFEF7A13}"/>
    <dgm:cxn modelId="{670B13E6-2349-4593-8855-D942C5FB940C}" type="presOf" srcId="{331E85B1-5494-40DC-B899-CFFA3B224192}" destId="{CCE1934F-DBE7-4222-AB1F-227784602E4A}" srcOrd="0" destOrd="0" presId="urn:microsoft.com/office/officeart/2008/layout/HorizontalMultiLevelHierarchy"/>
    <dgm:cxn modelId="{31268EE6-C4A3-42B0-807B-72AFC5918A18}" type="presOf" srcId="{24527CBD-D24D-461B-A526-E09EB076E2D6}" destId="{F2CD980C-1F4A-4D81-A1EB-7BB4B0604626}" srcOrd="0" destOrd="0" presId="urn:microsoft.com/office/officeart/2008/layout/HorizontalMultiLevelHierarchy"/>
    <dgm:cxn modelId="{148F2AE9-5604-4CE6-B257-C23E20FEAB96}" type="presOf" srcId="{5869CEAA-B671-4248-9074-64723F94C848}" destId="{02284B26-AF87-4003-9024-6C84ADA8BE96}" srcOrd="0" destOrd="0" presId="urn:microsoft.com/office/officeart/2008/layout/HorizontalMultiLevelHierarchy"/>
    <dgm:cxn modelId="{D0D379F3-819A-4D36-9E08-A5C2275A9EE0}" type="presOf" srcId="{52E98776-6313-4DCC-976F-1942B5F4EADD}" destId="{F6BEBDE7-A2DC-4E5E-B178-A608A9C982CF}" srcOrd="0" destOrd="0" presId="urn:microsoft.com/office/officeart/2008/layout/HorizontalMultiLevelHierarchy"/>
    <dgm:cxn modelId="{71364AF9-6954-4BA9-8C14-D30EEE6CF668}" type="presOf" srcId="{13CA6CB3-DCC5-414B-8B7F-14B1BD5AFA2F}" destId="{379559E9-E5EA-4D9B-957E-B55855DB7A23}" srcOrd="1" destOrd="0" presId="urn:microsoft.com/office/officeart/2008/layout/HorizontalMultiLevelHierarchy"/>
    <dgm:cxn modelId="{A3C3E957-817C-4575-904D-0B7F94CD1267}" type="presParOf" srcId="{60996B93-87D6-4750-8806-A3A8131D36AA}" destId="{D4AA4263-DB42-4C07-8376-43FE7F71E63F}" srcOrd="0" destOrd="0" presId="urn:microsoft.com/office/officeart/2008/layout/HorizontalMultiLevelHierarchy"/>
    <dgm:cxn modelId="{A4AD4D97-E809-4E5E-BA44-958A771B8405}" type="presParOf" srcId="{D4AA4263-DB42-4C07-8376-43FE7F71E63F}" destId="{6D3D65BE-6118-4ED6-8D86-8A0C2088FC2F}" srcOrd="0" destOrd="0" presId="urn:microsoft.com/office/officeart/2008/layout/HorizontalMultiLevelHierarchy"/>
    <dgm:cxn modelId="{F739F769-82CC-496A-89AA-081BA8930B9B}" type="presParOf" srcId="{D4AA4263-DB42-4C07-8376-43FE7F71E63F}" destId="{EA9405E8-41C1-4F1D-9F59-77A0FD2F87C2}" srcOrd="1" destOrd="0" presId="urn:microsoft.com/office/officeart/2008/layout/HorizontalMultiLevelHierarchy"/>
    <dgm:cxn modelId="{4EAB51FD-86B6-4FF7-A6C9-375C8689B56B}" type="presParOf" srcId="{EA9405E8-41C1-4F1D-9F59-77A0FD2F87C2}" destId="{F6FE965C-D376-4236-9B10-4CB650F69905}" srcOrd="0" destOrd="0" presId="urn:microsoft.com/office/officeart/2008/layout/HorizontalMultiLevelHierarchy"/>
    <dgm:cxn modelId="{0134EBE9-4D8F-4976-AE72-1999510D1773}" type="presParOf" srcId="{F6FE965C-D376-4236-9B10-4CB650F69905}" destId="{6E55FABE-B2B7-4272-B1EA-D95C27AB38A4}" srcOrd="0" destOrd="0" presId="urn:microsoft.com/office/officeart/2008/layout/HorizontalMultiLevelHierarchy"/>
    <dgm:cxn modelId="{D3A9901B-6963-431D-8A38-FB95E20D5651}" type="presParOf" srcId="{EA9405E8-41C1-4F1D-9F59-77A0FD2F87C2}" destId="{A793232E-E3F4-4C8F-B95C-1C423B2F258D}" srcOrd="1" destOrd="0" presId="urn:microsoft.com/office/officeart/2008/layout/HorizontalMultiLevelHierarchy"/>
    <dgm:cxn modelId="{E4685ACD-555A-4EA7-B681-418666AEC774}" type="presParOf" srcId="{A793232E-E3F4-4C8F-B95C-1C423B2F258D}" destId="{F6BEBDE7-A2DC-4E5E-B178-A608A9C982CF}" srcOrd="0" destOrd="0" presId="urn:microsoft.com/office/officeart/2008/layout/HorizontalMultiLevelHierarchy"/>
    <dgm:cxn modelId="{5569C4DF-3E70-4B05-87B9-0228FB533BB9}" type="presParOf" srcId="{A793232E-E3F4-4C8F-B95C-1C423B2F258D}" destId="{813A7D15-E8B6-4FAE-B9A0-2E641CA18F39}" srcOrd="1" destOrd="0" presId="urn:microsoft.com/office/officeart/2008/layout/HorizontalMultiLevelHierarchy"/>
    <dgm:cxn modelId="{1D281126-7C86-474C-A6BB-5915518C953F}" type="presParOf" srcId="{EA9405E8-41C1-4F1D-9F59-77A0FD2F87C2}" destId="{F2CD980C-1F4A-4D81-A1EB-7BB4B0604626}" srcOrd="2" destOrd="0" presId="urn:microsoft.com/office/officeart/2008/layout/HorizontalMultiLevelHierarchy"/>
    <dgm:cxn modelId="{1DEA7E29-2A40-4185-941F-5B82949D7A61}" type="presParOf" srcId="{F2CD980C-1F4A-4D81-A1EB-7BB4B0604626}" destId="{9353AEDD-7567-4578-A4E3-A705780E11B1}" srcOrd="0" destOrd="0" presId="urn:microsoft.com/office/officeart/2008/layout/HorizontalMultiLevelHierarchy"/>
    <dgm:cxn modelId="{3FD4C5F8-402B-47EA-8BE9-C47755E3D431}" type="presParOf" srcId="{EA9405E8-41C1-4F1D-9F59-77A0FD2F87C2}" destId="{89342C17-487F-4608-8113-E3E1081782CD}" srcOrd="3" destOrd="0" presId="urn:microsoft.com/office/officeart/2008/layout/HorizontalMultiLevelHierarchy"/>
    <dgm:cxn modelId="{200A4069-82CF-4FF7-AEF9-08E3C3553B6C}" type="presParOf" srcId="{89342C17-487F-4608-8113-E3E1081782CD}" destId="{DB54E2A1-4595-41CB-90E7-F162E3D8AC8B}" srcOrd="0" destOrd="0" presId="urn:microsoft.com/office/officeart/2008/layout/HorizontalMultiLevelHierarchy"/>
    <dgm:cxn modelId="{373A0ED8-FF07-4FBC-BEE9-AF4DBFC24D12}" type="presParOf" srcId="{89342C17-487F-4608-8113-E3E1081782CD}" destId="{DA6BFAA9-59F2-4B2B-9F70-2A85A3725FEA}" srcOrd="1" destOrd="0" presId="urn:microsoft.com/office/officeart/2008/layout/HorizontalMultiLevelHierarchy"/>
    <dgm:cxn modelId="{69B4B4BB-C29F-4E45-9C86-1EF32397E3CC}" type="presParOf" srcId="{EA9405E8-41C1-4F1D-9F59-77A0FD2F87C2}" destId="{4F407922-3637-4B24-A39B-B859B3F658A0}" srcOrd="4" destOrd="0" presId="urn:microsoft.com/office/officeart/2008/layout/HorizontalMultiLevelHierarchy"/>
    <dgm:cxn modelId="{81897EB4-0B77-461F-B2F2-5F622909CE7E}" type="presParOf" srcId="{4F407922-3637-4B24-A39B-B859B3F658A0}" destId="{9894BDC3-28EE-4BAB-B35A-F5DD722A7181}" srcOrd="0" destOrd="0" presId="urn:microsoft.com/office/officeart/2008/layout/HorizontalMultiLevelHierarchy"/>
    <dgm:cxn modelId="{B262FE7C-87F6-4781-A1A8-8837D16BB10D}" type="presParOf" srcId="{EA9405E8-41C1-4F1D-9F59-77A0FD2F87C2}" destId="{278BBCBF-8B45-4E61-9593-2F013F2DE738}" srcOrd="5" destOrd="0" presId="urn:microsoft.com/office/officeart/2008/layout/HorizontalMultiLevelHierarchy"/>
    <dgm:cxn modelId="{A7A8BDA2-560D-43F0-8982-680A9967A7E4}" type="presParOf" srcId="{278BBCBF-8B45-4E61-9593-2F013F2DE738}" destId="{B4B185DF-D2D7-4A66-8026-27C6E9EF1320}" srcOrd="0" destOrd="0" presId="urn:microsoft.com/office/officeart/2008/layout/HorizontalMultiLevelHierarchy"/>
    <dgm:cxn modelId="{1C294282-F59B-4872-B949-9F447DE77E1F}" type="presParOf" srcId="{278BBCBF-8B45-4E61-9593-2F013F2DE738}" destId="{4D51F59D-3922-4614-AD2A-8574F02631FD}" srcOrd="1" destOrd="0" presId="urn:microsoft.com/office/officeart/2008/layout/HorizontalMultiLevelHierarchy"/>
    <dgm:cxn modelId="{FCCFA2F7-423B-4E1C-8CA2-B3CC0D8E6A4E}" type="presParOf" srcId="{EA9405E8-41C1-4F1D-9F59-77A0FD2F87C2}" destId="{B3ACA0EA-9BA2-49A1-A196-08A8DC82DA3F}" srcOrd="6" destOrd="0" presId="urn:microsoft.com/office/officeart/2008/layout/HorizontalMultiLevelHierarchy"/>
    <dgm:cxn modelId="{E25BF1E3-321B-425E-8A54-483A52AE15FF}" type="presParOf" srcId="{B3ACA0EA-9BA2-49A1-A196-08A8DC82DA3F}" destId="{78B51D86-3FC4-49C8-A460-BFA9B4C4AA19}" srcOrd="0" destOrd="0" presId="urn:microsoft.com/office/officeart/2008/layout/HorizontalMultiLevelHierarchy"/>
    <dgm:cxn modelId="{F05D4EFD-E140-42D6-8535-11E7E1A24378}" type="presParOf" srcId="{EA9405E8-41C1-4F1D-9F59-77A0FD2F87C2}" destId="{8B9E4459-BCEF-4CC8-9342-D70853AD94D5}" srcOrd="7" destOrd="0" presId="urn:microsoft.com/office/officeart/2008/layout/HorizontalMultiLevelHierarchy"/>
    <dgm:cxn modelId="{B4A45109-5465-4C53-B0E9-86CAD6ABA454}" type="presParOf" srcId="{8B9E4459-BCEF-4CC8-9342-D70853AD94D5}" destId="{F2C75514-FCBE-4DF3-BAE4-B38110BDD452}" srcOrd="0" destOrd="0" presId="urn:microsoft.com/office/officeart/2008/layout/HorizontalMultiLevelHierarchy"/>
    <dgm:cxn modelId="{BBC7D475-8FA8-4977-882F-3418FC0E7D1D}" type="presParOf" srcId="{8B9E4459-BCEF-4CC8-9342-D70853AD94D5}" destId="{1CD6DCCD-4FC9-461F-83A3-10B31623EC4F}" srcOrd="1" destOrd="0" presId="urn:microsoft.com/office/officeart/2008/layout/HorizontalMultiLevelHierarchy"/>
    <dgm:cxn modelId="{DD82DB27-8941-4E07-9D95-598632E86749}" type="presParOf" srcId="{EA9405E8-41C1-4F1D-9F59-77A0FD2F87C2}" destId="{12EB3F99-273F-4724-A881-5FEE19732AFB}" srcOrd="8" destOrd="0" presId="urn:microsoft.com/office/officeart/2008/layout/HorizontalMultiLevelHierarchy"/>
    <dgm:cxn modelId="{782027C9-0657-4418-A10B-0D69B062C04B}" type="presParOf" srcId="{12EB3F99-273F-4724-A881-5FEE19732AFB}" destId="{DE401825-A124-40A9-916D-FFC05AD1A1CE}" srcOrd="0" destOrd="0" presId="urn:microsoft.com/office/officeart/2008/layout/HorizontalMultiLevelHierarchy"/>
    <dgm:cxn modelId="{8CB939A6-4B8E-48D0-9433-2B9D9414270A}" type="presParOf" srcId="{EA9405E8-41C1-4F1D-9F59-77A0FD2F87C2}" destId="{EBBE52A4-C6B1-4B4A-80A0-C88046BAF348}" srcOrd="9" destOrd="0" presId="urn:microsoft.com/office/officeart/2008/layout/HorizontalMultiLevelHierarchy"/>
    <dgm:cxn modelId="{3D44D2F0-E4B4-4827-AD64-0D242B9CA815}" type="presParOf" srcId="{EBBE52A4-C6B1-4B4A-80A0-C88046BAF348}" destId="{7CAC203A-782A-4AC4-A708-65DD14693F1A}" srcOrd="0" destOrd="0" presId="urn:microsoft.com/office/officeart/2008/layout/HorizontalMultiLevelHierarchy"/>
    <dgm:cxn modelId="{55401975-E82F-4967-A7D7-286B8DD701D2}" type="presParOf" srcId="{EBBE52A4-C6B1-4B4A-80A0-C88046BAF348}" destId="{5786BC3D-ABC2-4C13-8463-A2492513C550}" srcOrd="1" destOrd="0" presId="urn:microsoft.com/office/officeart/2008/layout/HorizontalMultiLevelHierarchy"/>
    <dgm:cxn modelId="{03F9D993-131C-4F10-B6E2-5ADF89DAB07C}" type="presParOf" srcId="{EA9405E8-41C1-4F1D-9F59-77A0FD2F87C2}" destId="{8B56BD92-6EFC-4F50-9439-C4B5452C8888}" srcOrd="10" destOrd="0" presId="urn:microsoft.com/office/officeart/2008/layout/HorizontalMultiLevelHierarchy"/>
    <dgm:cxn modelId="{44AA865E-FDEC-426F-B562-50B7A81351F9}" type="presParOf" srcId="{8B56BD92-6EFC-4F50-9439-C4B5452C8888}" destId="{37CB452F-D44D-4006-A16A-5B06E436504A}" srcOrd="0" destOrd="0" presId="urn:microsoft.com/office/officeart/2008/layout/HorizontalMultiLevelHierarchy"/>
    <dgm:cxn modelId="{127906B0-4E23-4046-BD1A-4B95856C9692}" type="presParOf" srcId="{EA9405E8-41C1-4F1D-9F59-77A0FD2F87C2}" destId="{CE7FA557-4B89-45C8-B984-4419B7C043C0}" srcOrd="11" destOrd="0" presId="urn:microsoft.com/office/officeart/2008/layout/HorizontalMultiLevelHierarchy"/>
    <dgm:cxn modelId="{BB886B4F-FCEC-485B-9D1F-CE679F556BAF}" type="presParOf" srcId="{CE7FA557-4B89-45C8-B984-4419B7C043C0}" destId="{D609E8E8-2E5A-4DAF-BB2C-3B4148DB129C}" srcOrd="0" destOrd="0" presId="urn:microsoft.com/office/officeart/2008/layout/HorizontalMultiLevelHierarchy"/>
    <dgm:cxn modelId="{D16C4646-B782-4B21-BBDC-998056EE6A93}" type="presParOf" srcId="{CE7FA557-4B89-45C8-B984-4419B7C043C0}" destId="{3D5E5E4C-72D9-4411-A938-13B68C2D68A8}" srcOrd="1" destOrd="0" presId="urn:microsoft.com/office/officeart/2008/layout/HorizontalMultiLevelHierarchy"/>
    <dgm:cxn modelId="{75983662-37DF-464A-8DAA-6A6717773D8B}" type="presParOf" srcId="{EA9405E8-41C1-4F1D-9F59-77A0FD2F87C2}" destId="{02284B26-AF87-4003-9024-6C84ADA8BE96}" srcOrd="12" destOrd="0" presId="urn:microsoft.com/office/officeart/2008/layout/HorizontalMultiLevelHierarchy"/>
    <dgm:cxn modelId="{42C81209-1578-4AA1-A5B7-FCD97DCEDF06}" type="presParOf" srcId="{02284B26-AF87-4003-9024-6C84ADA8BE96}" destId="{C9AC91B9-C193-47CA-B445-93373BAF4772}" srcOrd="0" destOrd="0" presId="urn:microsoft.com/office/officeart/2008/layout/HorizontalMultiLevelHierarchy"/>
    <dgm:cxn modelId="{A7C53C65-EC82-493A-9032-9EF6EC6CD5DE}" type="presParOf" srcId="{EA9405E8-41C1-4F1D-9F59-77A0FD2F87C2}" destId="{5D2651F2-BC77-4C2E-90B1-CDE48026EAA1}" srcOrd="13" destOrd="0" presId="urn:microsoft.com/office/officeart/2008/layout/HorizontalMultiLevelHierarchy"/>
    <dgm:cxn modelId="{76C0DE95-806F-4C30-8A74-FA571521D89D}" type="presParOf" srcId="{5D2651F2-BC77-4C2E-90B1-CDE48026EAA1}" destId="{421C5DAA-1470-4B4A-81CB-A992B9E4D17B}" srcOrd="0" destOrd="0" presId="urn:microsoft.com/office/officeart/2008/layout/HorizontalMultiLevelHierarchy"/>
    <dgm:cxn modelId="{DD2AEF6F-F2BD-4D1B-B63C-0A4B25011A8B}" type="presParOf" srcId="{5D2651F2-BC77-4C2E-90B1-CDE48026EAA1}" destId="{3045FBC8-F018-4ED7-AC08-EFC62E209AE3}" srcOrd="1" destOrd="0" presId="urn:microsoft.com/office/officeart/2008/layout/HorizontalMultiLevelHierarchy"/>
    <dgm:cxn modelId="{DB5B9EAD-A7E0-40AB-B704-D585ABCFC199}" type="presParOf" srcId="{EA9405E8-41C1-4F1D-9F59-77A0FD2F87C2}" destId="{6AC98DBA-581C-4E78-A121-8D247A2CA0FD}" srcOrd="14" destOrd="0" presId="urn:microsoft.com/office/officeart/2008/layout/HorizontalMultiLevelHierarchy"/>
    <dgm:cxn modelId="{96C8835F-D1FC-485C-A0FF-301B656097BF}" type="presParOf" srcId="{6AC98DBA-581C-4E78-A121-8D247A2CA0FD}" destId="{379559E9-E5EA-4D9B-957E-B55855DB7A23}" srcOrd="0" destOrd="0" presId="urn:microsoft.com/office/officeart/2008/layout/HorizontalMultiLevelHierarchy"/>
    <dgm:cxn modelId="{E8BABC16-E3ED-4C63-BC4F-A997F2818B28}" type="presParOf" srcId="{EA9405E8-41C1-4F1D-9F59-77A0FD2F87C2}" destId="{6C55A6D0-DE76-48C1-9E91-35B80EAEEB7A}" srcOrd="15" destOrd="0" presId="urn:microsoft.com/office/officeart/2008/layout/HorizontalMultiLevelHierarchy"/>
    <dgm:cxn modelId="{D06E0240-2B25-432E-BEE9-5161B2F79279}" type="presParOf" srcId="{6C55A6D0-DE76-48C1-9E91-35B80EAEEB7A}" destId="{681551C4-D0F1-4FA8-B65D-2CAB554BD2CF}" srcOrd="0" destOrd="0" presId="urn:microsoft.com/office/officeart/2008/layout/HorizontalMultiLevelHierarchy"/>
    <dgm:cxn modelId="{751CDE93-B9C9-4816-ACCF-86FDD84F88DE}" type="presParOf" srcId="{6C55A6D0-DE76-48C1-9E91-35B80EAEEB7A}" destId="{368FE079-03A2-415F-97E1-396ADAEABB53}" srcOrd="1" destOrd="0" presId="urn:microsoft.com/office/officeart/2008/layout/HorizontalMultiLevelHierarchy"/>
    <dgm:cxn modelId="{50941389-88BE-407D-8C81-2D6DFE5786A5}" type="presParOf" srcId="{EA9405E8-41C1-4F1D-9F59-77A0FD2F87C2}" destId="{E05EED9D-D5A5-4932-BCD1-5AD8DA1F0CF4}" srcOrd="16" destOrd="0" presId="urn:microsoft.com/office/officeart/2008/layout/HorizontalMultiLevelHierarchy"/>
    <dgm:cxn modelId="{B1BA70F4-1034-423D-882B-709EAB7AE444}" type="presParOf" srcId="{E05EED9D-D5A5-4932-BCD1-5AD8DA1F0CF4}" destId="{79BA9105-10EB-4107-96A7-3591C98F1CC3}" srcOrd="0" destOrd="0" presId="urn:microsoft.com/office/officeart/2008/layout/HorizontalMultiLevelHierarchy"/>
    <dgm:cxn modelId="{05E897DB-6474-49E4-BE09-5364ACA32564}" type="presParOf" srcId="{EA9405E8-41C1-4F1D-9F59-77A0FD2F87C2}" destId="{72E7D9F1-B74C-4F5F-B3D3-30486E7803A9}" srcOrd="17" destOrd="0" presId="urn:microsoft.com/office/officeart/2008/layout/HorizontalMultiLevelHierarchy"/>
    <dgm:cxn modelId="{9DF1ED93-44AA-4EDC-B059-7D773F2483E5}" type="presParOf" srcId="{72E7D9F1-B74C-4F5F-B3D3-30486E7803A9}" destId="{6FFDAEE8-987B-4DC8-B121-1AEE845A4459}" srcOrd="0" destOrd="0" presId="urn:microsoft.com/office/officeart/2008/layout/HorizontalMultiLevelHierarchy"/>
    <dgm:cxn modelId="{69E3F13E-4586-46C7-A86E-0F486874B611}" type="presParOf" srcId="{72E7D9F1-B74C-4F5F-B3D3-30486E7803A9}" destId="{E167EAEB-5799-4CF2-9596-D90773F2A4D7}" srcOrd="1" destOrd="0" presId="urn:microsoft.com/office/officeart/2008/layout/HorizontalMultiLevelHierarchy"/>
    <dgm:cxn modelId="{49E64A89-49A6-4CF6-A897-65721C55178B}" type="presParOf" srcId="{EA9405E8-41C1-4F1D-9F59-77A0FD2F87C2}" destId="{CCE1934F-DBE7-4222-AB1F-227784602E4A}" srcOrd="18" destOrd="0" presId="urn:microsoft.com/office/officeart/2008/layout/HorizontalMultiLevelHierarchy"/>
    <dgm:cxn modelId="{313B98FF-ED5E-4019-B54B-B7CCFE8AF49F}" type="presParOf" srcId="{CCE1934F-DBE7-4222-AB1F-227784602E4A}" destId="{66960B7E-5573-4B16-B50C-F9108D17184F}" srcOrd="0" destOrd="0" presId="urn:microsoft.com/office/officeart/2008/layout/HorizontalMultiLevelHierarchy"/>
    <dgm:cxn modelId="{D4396597-91C0-4BC6-B43D-024645D545A3}" type="presParOf" srcId="{EA9405E8-41C1-4F1D-9F59-77A0FD2F87C2}" destId="{3DD8F5A3-AF59-4D77-A08F-12446E01A06A}" srcOrd="19" destOrd="0" presId="urn:microsoft.com/office/officeart/2008/layout/HorizontalMultiLevelHierarchy"/>
    <dgm:cxn modelId="{55E93314-3669-4F55-B146-6FC18E942C60}" type="presParOf" srcId="{3DD8F5A3-AF59-4D77-A08F-12446E01A06A}" destId="{A56B80FB-DB00-437F-B6EA-2BA33133AF59}" srcOrd="0" destOrd="0" presId="urn:microsoft.com/office/officeart/2008/layout/HorizontalMultiLevelHierarchy"/>
    <dgm:cxn modelId="{C4499855-89FD-49E7-958A-83FFA8C388A6}" type="presParOf" srcId="{3DD8F5A3-AF59-4D77-A08F-12446E01A06A}" destId="{B2B04F58-28B6-49D8-8A7F-832AA02D73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934F-DBE7-4222-AB1F-227784602E4A}">
      <dsp:nvSpPr>
        <dsp:cNvPr id="0" name=""/>
        <dsp:cNvSpPr/>
      </dsp:nvSpPr>
      <dsp:spPr>
        <a:xfrm>
          <a:off x="1267886" y="3194025"/>
          <a:ext cx="341397" cy="2927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98" y="0"/>
              </a:lnTo>
              <a:lnTo>
                <a:pt x="170698" y="2927380"/>
              </a:lnTo>
              <a:lnTo>
                <a:pt x="341397" y="29273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1364904" y="4584035"/>
        <a:ext cx="147361" cy="147361"/>
      </dsp:txXfrm>
    </dsp:sp>
    <dsp:sp modelId="{E05EED9D-D5A5-4932-BCD1-5AD8DA1F0CF4}">
      <dsp:nvSpPr>
        <dsp:cNvPr id="0" name=""/>
        <dsp:cNvSpPr/>
      </dsp:nvSpPr>
      <dsp:spPr>
        <a:xfrm>
          <a:off x="1267886" y="3194025"/>
          <a:ext cx="341397" cy="227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98" y="0"/>
              </a:lnTo>
              <a:lnTo>
                <a:pt x="170698" y="2276851"/>
              </a:lnTo>
              <a:lnTo>
                <a:pt x="341397" y="22768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1381027" y="4274893"/>
        <a:ext cx="115115" cy="115115"/>
      </dsp:txXfrm>
    </dsp:sp>
    <dsp:sp modelId="{6AC98DBA-581C-4E78-A121-8D247A2CA0FD}">
      <dsp:nvSpPr>
        <dsp:cNvPr id="0" name=""/>
        <dsp:cNvSpPr/>
      </dsp:nvSpPr>
      <dsp:spPr>
        <a:xfrm>
          <a:off x="1267886" y="3194025"/>
          <a:ext cx="341397" cy="1626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98" y="0"/>
              </a:lnTo>
              <a:lnTo>
                <a:pt x="170698" y="1626322"/>
              </a:lnTo>
              <a:lnTo>
                <a:pt x="341397" y="16263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397041" y="3965642"/>
        <a:ext cx="83088" cy="83088"/>
      </dsp:txXfrm>
    </dsp:sp>
    <dsp:sp modelId="{02284B26-AF87-4003-9024-6C84ADA8BE96}">
      <dsp:nvSpPr>
        <dsp:cNvPr id="0" name=""/>
        <dsp:cNvSpPr/>
      </dsp:nvSpPr>
      <dsp:spPr>
        <a:xfrm>
          <a:off x="1267886" y="3194025"/>
          <a:ext cx="341397" cy="975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98" y="0"/>
              </a:lnTo>
              <a:lnTo>
                <a:pt x="170698" y="975793"/>
              </a:lnTo>
              <a:lnTo>
                <a:pt x="341397" y="9757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12740" y="3656077"/>
        <a:ext cx="51689" cy="51689"/>
      </dsp:txXfrm>
    </dsp:sp>
    <dsp:sp modelId="{8B56BD92-6EFC-4F50-9439-C4B5452C8888}">
      <dsp:nvSpPr>
        <dsp:cNvPr id="0" name=""/>
        <dsp:cNvSpPr/>
      </dsp:nvSpPr>
      <dsp:spPr>
        <a:xfrm>
          <a:off x="1267886" y="3194025"/>
          <a:ext cx="341397" cy="32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98" y="0"/>
              </a:lnTo>
              <a:lnTo>
                <a:pt x="170698" y="325264"/>
              </a:lnTo>
              <a:lnTo>
                <a:pt x="341397" y="3252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26796" y="3344869"/>
        <a:ext cx="23576" cy="23576"/>
      </dsp:txXfrm>
    </dsp:sp>
    <dsp:sp modelId="{12EB3F99-273F-4724-A881-5FEE19732AFB}">
      <dsp:nvSpPr>
        <dsp:cNvPr id="0" name=""/>
        <dsp:cNvSpPr/>
      </dsp:nvSpPr>
      <dsp:spPr>
        <a:xfrm>
          <a:off x="1267886" y="2868761"/>
          <a:ext cx="341397" cy="325264"/>
        </a:xfrm>
        <a:custGeom>
          <a:avLst/>
          <a:gdLst/>
          <a:ahLst/>
          <a:cxnLst/>
          <a:rect l="0" t="0" r="0" b="0"/>
          <a:pathLst>
            <a:path>
              <a:moveTo>
                <a:pt x="0" y="325264"/>
              </a:moveTo>
              <a:lnTo>
                <a:pt x="170698" y="325264"/>
              </a:lnTo>
              <a:lnTo>
                <a:pt x="170698" y="0"/>
              </a:lnTo>
              <a:lnTo>
                <a:pt x="34139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26796" y="3019604"/>
        <a:ext cx="23576" cy="23576"/>
      </dsp:txXfrm>
    </dsp:sp>
    <dsp:sp modelId="{B3ACA0EA-9BA2-49A1-A196-08A8DC82DA3F}">
      <dsp:nvSpPr>
        <dsp:cNvPr id="0" name=""/>
        <dsp:cNvSpPr/>
      </dsp:nvSpPr>
      <dsp:spPr>
        <a:xfrm>
          <a:off x="1267886" y="2218232"/>
          <a:ext cx="341397" cy="975793"/>
        </a:xfrm>
        <a:custGeom>
          <a:avLst/>
          <a:gdLst/>
          <a:ahLst/>
          <a:cxnLst/>
          <a:rect l="0" t="0" r="0" b="0"/>
          <a:pathLst>
            <a:path>
              <a:moveTo>
                <a:pt x="0" y="975793"/>
              </a:moveTo>
              <a:lnTo>
                <a:pt x="170698" y="975793"/>
              </a:lnTo>
              <a:lnTo>
                <a:pt x="170698" y="0"/>
              </a:lnTo>
              <a:lnTo>
                <a:pt x="34139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12740" y="2680284"/>
        <a:ext cx="51689" cy="51689"/>
      </dsp:txXfrm>
    </dsp:sp>
    <dsp:sp modelId="{4F407922-3637-4B24-A39B-B859B3F658A0}">
      <dsp:nvSpPr>
        <dsp:cNvPr id="0" name=""/>
        <dsp:cNvSpPr/>
      </dsp:nvSpPr>
      <dsp:spPr>
        <a:xfrm>
          <a:off x="1267886" y="1567703"/>
          <a:ext cx="341397" cy="1626322"/>
        </a:xfrm>
        <a:custGeom>
          <a:avLst/>
          <a:gdLst/>
          <a:ahLst/>
          <a:cxnLst/>
          <a:rect l="0" t="0" r="0" b="0"/>
          <a:pathLst>
            <a:path>
              <a:moveTo>
                <a:pt x="0" y="1626322"/>
              </a:moveTo>
              <a:lnTo>
                <a:pt x="170698" y="1626322"/>
              </a:lnTo>
              <a:lnTo>
                <a:pt x="170698" y="0"/>
              </a:lnTo>
              <a:lnTo>
                <a:pt x="34139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397041" y="2339320"/>
        <a:ext cx="83088" cy="83088"/>
      </dsp:txXfrm>
    </dsp:sp>
    <dsp:sp modelId="{F2CD980C-1F4A-4D81-A1EB-7BB4B0604626}">
      <dsp:nvSpPr>
        <dsp:cNvPr id="0" name=""/>
        <dsp:cNvSpPr/>
      </dsp:nvSpPr>
      <dsp:spPr>
        <a:xfrm>
          <a:off x="1267886" y="917174"/>
          <a:ext cx="341397" cy="2276851"/>
        </a:xfrm>
        <a:custGeom>
          <a:avLst/>
          <a:gdLst/>
          <a:ahLst/>
          <a:cxnLst/>
          <a:rect l="0" t="0" r="0" b="0"/>
          <a:pathLst>
            <a:path>
              <a:moveTo>
                <a:pt x="0" y="2276851"/>
              </a:moveTo>
              <a:lnTo>
                <a:pt x="170698" y="2276851"/>
              </a:lnTo>
              <a:lnTo>
                <a:pt x="170698" y="0"/>
              </a:lnTo>
              <a:lnTo>
                <a:pt x="34139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1381027" y="1998042"/>
        <a:ext cx="115115" cy="115115"/>
      </dsp:txXfrm>
    </dsp:sp>
    <dsp:sp modelId="{F6FE965C-D376-4236-9B10-4CB650F69905}">
      <dsp:nvSpPr>
        <dsp:cNvPr id="0" name=""/>
        <dsp:cNvSpPr/>
      </dsp:nvSpPr>
      <dsp:spPr>
        <a:xfrm>
          <a:off x="1267886" y="266645"/>
          <a:ext cx="341397" cy="2927380"/>
        </a:xfrm>
        <a:custGeom>
          <a:avLst/>
          <a:gdLst/>
          <a:ahLst/>
          <a:cxnLst/>
          <a:rect l="0" t="0" r="0" b="0"/>
          <a:pathLst>
            <a:path>
              <a:moveTo>
                <a:pt x="0" y="2927380"/>
              </a:moveTo>
              <a:lnTo>
                <a:pt x="170698" y="2927380"/>
              </a:lnTo>
              <a:lnTo>
                <a:pt x="170698" y="0"/>
              </a:lnTo>
              <a:lnTo>
                <a:pt x="34139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1364904" y="1656654"/>
        <a:ext cx="147361" cy="147361"/>
      </dsp:txXfrm>
    </dsp:sp>
    <dsp:sp modelId="{6D3D65BE-6118-4ED6-8D86-8A0C2088FC2F}">
      <dsp:nvSpPr>
        <dsp:cNvPr id="0" name=""/>
        <dsp:cNvSpPr/>
      </dsp:nvSpPr>
      <dsp:spPr>
        <a:xfrm rot="16200000">
          <a:off x="-361859" y="2933813"/>
          <a:ext cx="2739069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ICT and </a:t>
          </a:r>
          <a:r>
            <a:rPr lang="es-ES" sz="1800" kern="1200" dirty="0" err="1"/>
            <a:t>Cybersec</a:t>
          </a:r>
          <a:r>
            <a:rPr lang="es-ES" sz="1800" kern="1200" dirty="0"/>
            <a:t> </a:t>
          </a:r>
          <a:r>
            <a:rPr lang="es-ES" sz="1800" kern="1200" dirty="0" err="1"/>
            <a:t>protocols</a:t>
          </a:r>
          <a:endParaRPr lang="es-ES" sz="1800" kern="1200" dirty="0"/>
        </a:p>
      </dsp:txBody>
      <dsp:txXfrm>
        <a:off x="-361859" y="2933813"/>
        <a:ext cx="2739069" cy="520423"/>
      </dsp:txXfrm>
    </dsp:sp>
    <dsp:sp modelId="{F6BEBDE7-A2DC-4E5E-B178-A608A9C982CF}">
      <dsp:nvSpPr>
        <dsp:cNvPr id="0" name=""/>
        <dsp:cNvSpPr/>
      </dsp:nvSpPr>
      <dsp:spPr>
        <a:xfrm>
          <a:off x="1609284" y="6433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Use </a:t>
          </a:r>
          <a:r>
            <a:rPr lang="es-ES" sz="1400" kern="1200" dirty="0" err="1"/>
            <a:t>strong</a:t>
          </a:r>
          <a:r>
            <a:rPr lang="es-ES" sz="1400" kern="1200" dirty="0"/>
            <a:t> </a:t>
          </a:r>
          <a:r>
            <a:rPr lang="es-ES" sz="1400" kern="1200" dirty="0" err="1"/>
            <a:t>passwords</a:t>
          </a:r>
          <a:endParaRPr lang="es-ES" sz="1400" kern="1200" dirty="0"/>
        </a:p>
      </dsp:txBody>
      <dsp:txXfrm>
        <a:off x="1609284" y="6433"/>
        <a:ext cx="2701871" cy="520423"/>
      </dsp:txXfrm>
    </dsp:sp>
    <dsp:sp modelId="{DB54E2A1-4595-41CB-90E7-F162E3D8AC8B}">
      <dsp:nvSpPr>
        <dsp:cNvPr id="0" name=""/>
        <dsp:cNvSpPr/>
      </dsp:nvSpPr>
      <dsp:spPr>
        <a:xfrm>
          <a:off x="1609284" y="656962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Keep</a:t>
          </a:r>
          <a:r>
            <a:rPr lang="es-E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 </a:t>
          </a: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software and operating systems </a:t>
          </a:r>
          <a:r>
            <a:rPr lang="es-E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up-</a:t>
          </a:r>
          <a:r>
            <a:rPr lang="es-ES" sz="1400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to</a:t>
          </a:r>
          <a:r>
            <a:rPr lang="es-E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-date</a:t>
          </a:r>
        </a:p>
      </dsp:txBody>
      <dsp:txXfrm>
        <a:off x="1609284" y="656962"/>
        <a:ext cx="2701871" cy="520423"/>
      </dsp:txXfrm>
    </dsp:sp>
    <dsp:sp modelId="{B4B185DF-D2D7-4A66-8026-27C6E9EF1320}">
      <dsp:nvSpPr>
        <dsp:cNvPr id="0" name=""/>
        <dsp:cNvSpPr/>
      </dsp:nvSpPr>
      <dsp:spPr>
        <a:xfrm>
          <a:off x="1609284" y="1307491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Encrypt sensitive data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1307491"/>
        <a:ext cx="2701871" cy="520423"/>
      </dsp:txXfrm>
    </dsp:sp>
    <dsp:sp modelId="{F2C75514-FCBE-4DF3-BAE4-B38110BDD452}">
      <dsp:nvSpPr>
        <dsp:cNvPr id="0" name=""/>
        <dsp:cNvSpPr/>
      </dsp:nvSpPr>
      <dsp:spPr>
        <a:xfrm>
          <a:off x="1609284" y="1958020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Use firewalls and antivirus software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1958020"/>
        <a:ext cx="2701871" cy="520423"/>
      </dsp:txXfrm>
    </dsp:sp>
    <dsp:sp modelId="{7CAC203A-782A-4AC4-A708-65DD14693F1A}">
      <dsp:nvSpPr>
        <dsp:cNvPr id="0" name=""/>
        <dsp:cNvSpPr/>
      </dsp:nvSpPr>
      <dsp:spPr>
        <a:xfrm>
          <a:off x="1609284" y="2608549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Implement access controls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2608549"/>
        <a:ext cx="2701871" cy="520423"/>
      </dsp:txXfrm>
    </dsp:sp>
    <dsp:sp modelId="{D609E8E8-2E5A-4DAF-BB2C-3B4148DB129C}">
      <dsp:nvSpPr>
        <dsp:cNvPr id="0" name=""/>
        <dsp:cNvSpPr/>
      </dsp:nvSpPr>
      <dsp:spPr>
        <a:xfrm>
          <a:off x="1609284" y="3259078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Monitor network activity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3259078"/>
        <a:ext cx="2701871" cy="520423"/>
      </dsp:txXfrm>
    </dsp:sp>
    <dsp:sp modelId="{421C5DAA-1470-4B4A-81CB-A992B9E4D17B}">
      <dsp:nvSpPr>
        <dsp:cNvPr id="0" name=""/>
        <dsp:cNvSpPr/>
      </dsp:nvSpPr>
      <dsp:spPr>
        <a:xfrm>
          <a:off x="1609284" y="3909607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Use email filtering, encryption, and authentication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3909607"/>
        <a:ext cx="2701871" cy="520423"/>
      </dsp:txXfrm>
    </dsp:sp>
    <dsp:sp modelId="{681551C4-D0F1-4FA8-B65D-2CAB554BD2CF}">
      <dsp:nvSpPr>
        <dsp:cNvPr id="0" name=""/>
        <dsp:cNvSpPr/>
      </dsp:nvSpPr>
      <dsp:spPr>
        <a:xfrm>
          <a:off x="1609284" y="4560136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Exercise caution when downloading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4560136"/>
        <a:ext cx="2701871" cy="520423"/>
      </dsp:txXfrm>
    </dsp:sp>
    <dsp:sp modelId="{6FFDAEE8-987B-4DC8-B121-1AEE845A4459}">
      <dsp:nvSpPr>
        <dsp:cNvPr id="0" name=""/>
        <dsp:cNvSpPr/>
      </dsp:nvSpPr>
      <dsp:spPr>
        <a:xfrm>
          <a:off x="1609284" y="5210665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Regularly back up data 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5210665"/>
        <a:ext cx="2701871" cy="520423"/>
      </dsp:txXfrm>
    </dsp:sp>
    <dsp:sp modelId="{A56B80FB-DB00-437F-B6EA-2BA33133AF59}">
      <dsp:nvSpPr>
        <dsp:cNvPr id="0" name=""/>
        <dsp:cNvSpPr/>
      </dsp:nvSpPr>
      <dsp:spPr>
        <a:xfrm>
          <a:off x="1609284" y="5861193"/>
          <a:ext cx="2701871" cy="52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Exercise caution and discretion when navigating the digital landscape</a:t>
          </a:r>
          <a:endParaRPr lang="es-ES" sz="1400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1609284" y="5861193"/>
        <a:ext cx="2701871" cy="520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FD05-E3DB-468C-9360-1DC44F641B27}" type="datetimeFigureOut">
              <a:rPr lang="es-ES" smtClean="0"/>
              <a:t>04/04/2023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40E71-CB87-4B67-8E6C-647E03DE7A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99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5-EA00-4373-B68E-8F3E704452D4}" type="datetimeFigureOut">
              <a:rPr lang="es-ES" smtClean="0"/>
              <a:t>04/04/2023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9B66-A038-4162-BFCC-D303C9D413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3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424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B39B-8B33-43AE-85F1-F11D2040179B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4071-22AE-45E8-8BA7-E9781B07D3A9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212A-D0DD-486A-9497-7DE65A2BCD14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F5A-3E38-40E0-A5AC-60A20FED3ABF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97C-E374-4860-A0C7-B0DB4AE6E220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E6E3-0E76-44EC-903B-8B2EC46F71C4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51CE-56FD-4431-A169-4EA9B6923D36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5209-28B2-4667-B83C-0BACB970719C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CFA8-0193-4AE3-A35D-B6CBF6B35D91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DC3-0428-423D-834B-CC487DC59C69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3170-AFAC-427C-8E8E-5285663496FB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D8AB-977C-4257-BB49-24A996A69103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6ED-7F4C-40D6-A771-0888E59D971C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AA88-8778-4DD3-A89C-37DE0DEFF7D2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42A-A652-40AE-BD9D-DA107228F0D1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FD85-50B6-49AD-9EF7-31C5D05AE3CD}" type="datetime1">
              <a:rPr lang="en-US" smtClean="0"/>
              <a:t>4/4/2023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AABC-9621-4138-86B1-8896B2744895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www.internetwebsolutions.es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ransition spd="slow">
    <p:wipe dir="r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ftsme.eu/training.php" TargetMode="External"/><Relationship Id="rId2" Type="http://schemas.openxmlformats.org/officeDocument/2006/relationships/hyperlink" Target="https://www.cybermsme.eu/training.php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s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mote management distant work isometric icons composition with man at computer table with avatars of distant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61" y="3459322"/>
            <a:ext cx="3223649" cy="32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332957" y="1953036"/>
            <a:ext cx="5024107" cy="994868"/>
          </a:xfrm>
        </p:spPr>
        <p:txBody>
          <a:bodyPr>
            <a:normAutofit/>
          </a:bodyPr>
          <a:lstStyle/>
          <a:p>
            <a:r>
              <a:rPr lang="en-US" sz="1800" dirty="0"/>
              <a:t>Network activity should be </a:t>
            </a:r>
            <a:r>
              <a:rPr lang="en-US" sz="1800" b="1" dirty="0"/>
              <a:t>regularly monitored </a:t>
            </a:r>
            <a:r>
              <a:rPr lang="en-US" sz="1800" dirty="0"/>
              <a:t>for signs of intrusion or unauthorized access. </a:t>
            </a:r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8459160" cy="994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6.	Monitor network activity for signs of intrusion or unauthorized access.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971713" y="3713939"/>
            <a:ext cx="349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This can include reviewing logs and analyzing network traffic to </a:t>
            </a:r>
            <a:r>
              <a:rPr lang="en-US" b="1" dirty="0"/>
              <a:t>identify potential security threats</a:t>
            </a:r>
            <a:r>
              <a:rPr lang="en-US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07CE62-7DE4-47D8-9000-F0B345966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2" y="1860695"/>
            <a:ext cx="3083101" cy="30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553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895201" y="5371605"/>
            <a:ext cx="4355332" cy="88982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Never access links in e-mails from strangers, or download any attachment if you do not know the address from which it is sent!</a:t>
            </a:r>
            <a:endParaRPr lang="es-ES" sz="1600" dirty="0"/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228322"/>
            <a:ext cx="8610081" cy="1634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7.	Use email filtering, email encryption, and email authentication to protect email systems from spam, phishing attempts, and other security threats.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27257" y="2401846"/>
            <a:ext cx="59973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GB" sz="1600" b="1" dirty="0"/>
              <a:t>Email filtering </a:t>
            </a:r>
            <a:r>
              <a:rPr lang="en-GB" sz="1600" dirty="0"/>
              <a:t>can help to block spam and phishing attempts.</a:t>
            </a:r>
          </a:p>
          <a:p>
            <a:pPr marL="285750" indent="-285750">
              <a:spcAft>
                <a:spcPts val="6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GB" sz="1600" b="1" dirty="0"/>
              <a:t>Email encryption </a:t>
            </a:r>
            <a:r>
              <a:rPr lang="en-GB" sz="1600" dirty="0"/>
              <a:t>can help to protect the contents of emails from unauthorized access.</a:t>
            </a:r>
          </a:p>
          <a:p>
            <a:pPr marL="285750" indent="-285750">
              <a:spcAft>
                <a:spcPts val="6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GB" sz="1600" b="1" dirty="0"/>
              <a:t>Email authentication </a:t>
            </a:r>
            <a:r>
              <a:rPr lang="en-GB" sz="1600" dirty="0"/>
              <a:t>can help to ensure that emails are coming from a trusted source.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447E97-9AF5-4763-A5DC-412AE91A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87" y="2208850"/>
            <a:ext cx="3003070" cy="25899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809333-D477-4F54-80F3-C008341BD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710" y="5363341"/>
            <a:ext cx="810947" cy="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695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7"/>
            <a:ext cx="8712770" cy="1119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8.	Exercise caution when downloading files or programs from the internet or email attachments.</a:t>
            </a:r>
            <a:endParaRPr lang="it-IT" sz="2800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764B1D78-136A-4F02-B48D-F583245A4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436" y="1905375"/>
            <a:ext cx="10022152" cy="530259"/>
          </a:xfrm>
        </p:spPr>
        <p:txBody>
          <a:bodyPr>
            <a:normAutofit/>
          </a:bodyPr>
          <a:lstStyle/>
          <a:p>
            <a:r>
              <a:rPr lang="en-US" sz="1800" dirty="0"/>
              <a:t>To maintain secure downloading practices, it is crucial to:</a:t>
            </a:r>
            <a:endParaRPr lang="en-US" sz="20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FEC64F6-620B-4B63-AD6F-1E3ED0A1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861" y="2435634"/>
            <a:ext cx="5703714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download files, programs or software from </a:t>
            </a: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trusted sources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Verify them for </a:t>
            </a: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malware before installing 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opening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downloading from untrustworthy sources that may use </a:t>
            </a: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eye-catching "DOWNLOAD" buttons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Download software solely from its </a:t>
            </a: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 website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A6F2CC-F86B-47DB-83C5-0F4370075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36" y="2435634"/>
            <a:ext cx="2684425" cy="2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3925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616389" y="1841990"/>
            <a:ext cx="4199138" cy="3174019"/>
          </a:xfrm>
        </p:spPr>
        <p:txBody>
          <a:bodyPr>
            <a:normAutofit/>
          </a:bodyPr>
          <a:lstStyle/>
          <a:p>
            <a:r>
              <a:rPr lang="en-US" sz="1800" dirty="0"/>
              <a:t>Regularly backing up data is important to </a:t>
            </a:r>
            <a:r>
              <a:rPr lang="en-US" sz="1800" b="1" dirty="0"/>
              <a:t>prevent data loss </a:t>
            </a:r>
            <a:r>
              <a:rPr lang="en-US" sz="1800" dirty="0"/>
              <a:t>in case of security incidents, hardware failure or accidental deletion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Backups should be </a:t>
            </a:r>
            <a:r>
              <a:rPr lang="en-US" sz="1600" b="1" dirty="0"/>
              <a:t>automated</a:t>
            </a:r>
            <a:r>
              <a:rPr lang="en-US" sz="1600" dirty="0"/>
              <a:t>, and data should be stored in a </a:t>
            </a:r>
            <a:r>
              <a:rPr lang="en-US" sz="1600" b="1" dirty="0"/>
              <a:t>secure location</a:t>
            </a:r>
            <a:r>
              <a:rPr lang="en-US" sz="1600" dirty="0"/>
              <a:t>, either off-site or in a cloud-based backup service that is protected by </a:t>
            </a:r>
            <a:r>
              <a:rPr lang="en-US" sz="1600" b="1" dirty="0"/>
              <a:t>access controls and encryption</a:t>
            </a:r>
            <a:r>
              <a:rPr lang="en-US" sz="1600" dirty="0"/>
              <a:t>.</a:t>
            </a:r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8503548" cy="1095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9.	Regularly back up data and store it in a secure location.</a:t>
            </a:r>
            <a:endParaRPr lang="it-IT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50D0D1-52B5-4D8A-95DA-5167668F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36" y="1841865"/>
            <a:ext cx="3221335" cy="30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751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616389" y="1841990"/>
            <a:ext cx="4199138" cy="405278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To guarantee the highest level of security and safeguard your confidential data, it is essential to exercise the utmost caution and discretion when navigating the digital landscape.</a:t>
            </a:r>
          </a:p>
          <a:p>
            <a:endParaRPr lang="en-US" sz="1800" dirty="0"/>
          </a:p>
          <a:p>
            <a:r>
              <a:rPr lang="en-US" sz="1800" dirty="0"/>
              <a:t>To this end, it is recommended to adopt </a:t>
            </a:r>
            <a:r>
              <a:rPr lang="en-US" sz="1800" b="1" dirty="0"/>
              <a:t>basic security practices</a:t>
            </a:r>
            <a:r>
              <a:rPr lang="en-US" sz="1800" dirty="0"/>
              <a:t>, such as refraining from entering any personal or sensitive information on sites that lack </a:t>
            </a:r>
            <a:r>
              <a:rPr lang="en-US" sz="1800" b="1" dirty="0"/>
              <a:t>SSL (HTTPS) encryption </a:t>
            </a:r>
            <a:r>
              <a:rPr lang="en-US" sz="1800" dirty="0"/>
              <a:t>or </a:t>
            </a:r>
            <a:r>
              <a:rPr lang="en-US" sz="1800" b="1" dirty="0"/>
              <a:t>covering the camera </a:t>
            </a:r>
            <a:r>
              <a:rPr lang="en-US" sz="1800" dirty="0"/>
              <a:t>on devices such as laptops or desktops to prevent any unauthorized access</a:t>
            </a:r>
            <a:r>
              <a:rPr lang="en-US" sz="1600" dirty="0"/>
              <a:t>.</a:t>
            </a:r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8503548" cy="1095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10.	Exercise utmost caution and discretion when navigating the digital landscape.</a:t>
            </a:r>
            <a:endParaRPr lang="it-IT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AA1190-3EA0-4A64-8C8B-50E5DC0D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36" y="1841990"/>
            <a:ext cx="3191287" cy="28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222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1004436" y="1204068"/>
            <a:ext cx="5969126" cy="4928796"/>
          </a:xfrm>
        </p:spPr>
        <p:txBody>
          <a:bodyPr>
            <a:normAutofit/>
          </a:bodyPr>
          <a:lstStyle/>
          <a:p>
            <a:r>
              <a:rPr lang="en-US" sz="1800" dirty="0"/>
              <a:t>Congratulations!</a:t>
            </a:r>
          </a:p>
          <a:p>
            <a:endParaRPr lang="en-US" sz="1600" dirty="0"/>
          </a:p>
          <a:p>
            <a:r>
              <a:rPr lang="en-US" sz="1600" dirty="0"/>
              <a:t>You have learned valuable strategies, tools, and tips to help you improve your ICT and cybersecurity protocols in the workplace. </a:t>
            </a:r>
          </a:p>
          <a:p>
            <a:r>
              <a:rPr lang="en-US" sz="1600" dirty="0"/>
              <a:t>By following these guidelines, organizations can significantly reduce the risk of cyberattacks and protect sensitive data and systems in the workplace. </a:t>
            </a:r>
          </a:p>
          <a:p>
            <a:r>
              <a:rPr lang="en-US" sz="1600" dirty="0"/>
              <a:t>Remember that cybersecurity is a continuous process and it's important to keep reviewing and updating your policies and procedures as needed.</a:t>
            </a:r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7520999" cy="66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err="1"/>
              <a:t>Summing</a:t>
            </a:r>
            <a:r>
              <a:rPr lang="it-IT" sz="3200" dirty="0"/>
              <a:t> up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4BC00C6-9D1C-4694-8A33-F7DB7DFBA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85715"/>
              </p:ext>
            </p:extLst>
          </p:nvPr>
        </p:nvGraphicFramePr>
        <p:xfrm>
          <a:off x="6464597" y="234974"/>
          <a:ext cx="5058619" cy="638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620807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1004436" y="1372656"/>
            <a:ext cx="10022152" cy="257503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Related training courses from our projects</a:t>
            </a:r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/>
              <a:t>Cyber MSME training courses – </a:t>
            </a:r>
            <a:r>
              <a:rPr lang="en-US" sz="1600" dirty="0">
                <a:hlinkClick r:id="rId2"/>
              </a:rPr>
              <a:t>https://www.cybermsme.eu/training.php</a:t>
            </a:r>
            <a:endParaRPr lang="en-US" sz="1600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742813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/>
              <a:t>Swift SME training courses – </a:t>
            </a:r>
            <a:r>
              <a:rPr lang="en-US" sz="1600" dirty="0">
                <a:hlinkClick r:id="rId3"/>
              </a:rPr>
              <a:t>https://www.swiftsme.eu/training.php</a:t>
            </a:r>
            <a:endParaRPr lang="en-US" sz="1600" dirty="0"/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7520999" cy="66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err="1"/>
              <a:t>Additional</a:t>
            </a:r>
            <a:r>
              <a:rPr lang="it-IT" sz="3200" dirty="0"/>
              <a:t> </a:t>
            </a:r>
            <a:r>
              <a:rPr lang="it-IT" sz="3200" dirty="0" err="1"/>
              <a:t>resources</a:t>
            </a:r>
            <a:endParaRPr lang="it-IT" sz="3200" dirty="0"/>
          </a:p>
        </p:txBody>
      </p:sp>
      <p:pic>
        <p:nvPicPr>
          <p:cNvPr id="10242" name="Picture 2" descr="https://www.swiftsme.eu/assets/img/SWIFT-SME_logo_HD_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22" y="3875099"/>
            <a:ext cx="2647047" cy="5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ybermsme.eu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46" y="2660175"/>
            <a:ext cx="1268168" cy="5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38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7284" y="587375"/>
            <a:ext cx="877146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ES" sz="3600" dirty="0">
                <a:solidFill>
                  <a:srgbClr val="FF9933"/>
                </a:solidFill>
              </a:rPr>
              <a:t>I</a:t>
            </a:r>
            <a:r>
              <a:rPr lang="en-US" altLang="es-ES" sz="3600" b="0" dirty="0">
                <a:solidFill>
                  <a:srgbClr val="336699"/>
                </a:solidFill>
              </a:rPr>
              <a:t>nternet</a:t>
            </a:r>
            <a:r>
              <a:rPr lang="en-US" altLang="es-ES" sz="3600" dirty="0">
                <a:solidFill>
                  <a:srgbClr val="0D2043"/>
                </a:solidFill>
              </a:rPr>
              <a:t> </a:t>
            </a:r>
            <a:r>
              <a:rPr lang="en-US" altLang="es-ES" sz="3600" dirty="0">
                <a:solidFill>
                  <a:srgbClr val="FF9933"/>
                </a:solidFill>
              </a:rPr>
              <a:t>W</a:t>
            </a:r>
            <a:r>
              <a:rPr lang="en-US" altLang="es-ES" sz="3600" b="0" dirty="0">
                <a:solidFill>
                  <a:srgbClr val="336699"/>
                </a:solidFill>
              </a:rPr>
              <a:t>eb</a:t>
            </a:r>
            <a:r>
              <a:rPr lang="en-US" altLang="es-ES" sz="3600" dirty="0">
                <a:solidFill>
                  <a:srgbClr val="0D2043"/>
                </a:solidFill>
              </a:rPr>
              <a:t> </a:t>
            </a:r>
            <a:r>
              <a:rPr lang="en-US" altLang="es-ES" sz="3600" dirty="0">
                <a:solidFill>
                  <a:srgbClr val="FF9933"/>
                </a:solidFill>
              </a:rPr>
              <a:t>S</a:t>
            </a:r>
            <a:r>
              <a:rPr lang="en-US" altLang="es-ES" sz="3600" b="0" dirty="0">
                <a:solidFill>
                  <a:srgbClr val="336699"/>
                </a:solidFill>
              </a:rPr>
              <a:t>olutions</a:t>
            </a:r>
            <a:br>
              <a:rPr lang="en-US" altLang="es-ES" sz="3600" b="0" dirty="0">
                <a:solidFill>
                  <a:srgbClr val="336699"/>
                </a:solidFill>
              </a:rPr>
            </a:br>
            <a:r>
              <a:rPr lang="en-US" altLang="es-ES" sz="2000" dirty="0">
                <a:solidFill>
                  <a:srgbClr val="336699"/>
                </a:solidFill>
              </a:rPr>
              <a:t>www.internetwebsolutions.es</a:t>
            </a:r>
            <a:endParaRPr lang="en-US" altLang="es-ES" sz="2000" b="0" dirty="0">
              <a:solidFill>
                <a:srgbClr val="3366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69121" y="2876226"/>
            <a:ext cx="3300317" cy="457200"/>
          </a:xfrm>
        </p:spPr>
        <p:txBody>
          <a:bodyPr/>
          <a:lstStyle/>
          <a:p>
            <a:pPr marL="0" indent="0">
              <a:buNone/>
            </a:pPr>
            <a:r>
              <a:rPr lang="en-US" altLang="es-ES" sz="1700" dirty="0">
                <a:solidFill>
                  <a:srgbClr val="336699"/>
                </a:solidFill>
              </a:rPr>
              <a:t>Thank you for your attention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408104" y="1582758"/>
            <a:ext cx="65486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s-ES" sz="2800" dirty="0">
                <a:solidFill>
                  <a:srgbClr val="FF6600"/>
                </a:solidFill>
                <a:latin typeface="Verdana" pitchFamily="34" charset="0"/>
              </a:rPr>
              <a:t>We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s-ES" sz="2800" dirty="0">
                <a:solidFill>
                  <a:srgbClr val="FF6600"/>
                </a:solidFill>
                <a:latin typeface="Verdana" pitchFamily="34" charset="0"/>
              </a:rPr>
              <a:t>Believe and Create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s-ES" sz="2800" dirty="0">
                <a:solidFill>
                  <a:srgbClr val="006699"/>
                </a:solidFill>
                <a:latin typeface="Verdana" pitchFamily="34" charset="0"/>
              </a:rPr>
              <a:t>in the Internet</a:t>
            </a:r>
          </a:p>
        </p:txBody>
      </p:sp>
      <p:pic>
        <p:nvPicPr>
          <p:cNvPr id="10" name="9 Imagen" descr="logo_s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75" grpId="0"/>
      <p:bldP spid="1075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23168"/>
            <a:ext cx="7766936" cy="1646302"/>
          </a:xfrm>
        </p:spPr>
        <p:txBody>
          <a:bodyPr/>
          <a:lstStyle/>
          <a:p>
            <a:r>
              <a:rPr lang="en-US" altLang="es-ES" dirty="0">
                <a:solidFill>
                  <a:srgbClr val="FF9933"/>
                </a:solidFill>
              </a:rPr>
              <a:t>I</a:t>
            </a:r>
            <a:r>
              <a:rPr lang="en-US" altLang="es-ES" dirty="0">
                <a:solidFill>
                  <a:srgbClr val="336699"/>
                </a:solidFill>
              </a:rPr>
              <a:t>nternet</a:t>
            </a:r>
            <a:r>
              <a:rPr lang="en-US" altLang="es-ES" dirty="0">
                <a:solidFill>
                  <a:srgbClr val="0D2043"/>
                </a:solidFill>
              </a:rPr>
              <a:t> </a:t>
            </a:r>
            <a:r>
              <a:rPr lang="en-US" altLang="es-ES" dirty="0">
                <a:solidFill>
                  <a:srgbClr val="FF9933"/>
                </a:solidFill>
              </a:rPr>
              <a:t>W</a:t>
            </a:r>
            <a:r>
              <a:rPr lang="en-US" altLang="es-ES" dirty="0">
                <a:solidFill>
                  <a:srgbClr val="336699"/>
                </a:solidFill>
              </a:rPr>
              <a:t>eb</a:t>
            </a:r>
            <a:r>
              <a:rPr lang="en-US" altLang="es-ES" dirty="0">
                <a:solidFill>
                  <a:srgbClr val="0D2043"/>
                </a:solidFill>
              </a:rPr>
              <a:t> </a:t>
            </a:r>
            <a:r>
              <a:rPr lang="en-US" altLang="es-ES" dirty="0">
                <a:solidFill>
                  <a:srgbClr val="FF9933"/>
                </a:solidFill>
              </a:rPr>
              <a:t>S</a:t>
            </a:r>
            <a:r>
              <a:rPr lang="en-US" altLang="es-ES" dirty="0">
                <a:solidFill>
                  <a:srgbClr val="336699"/>
                </a:solidFill>
              </a:rPr>
              <a:t>olutions</a:t>
            </a:r>
            <a:r>
              <a:rPr lang="es-ES" b="1" dirty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1869467"/>
            <a:ext cx="7766936" cy="1096899"/>
          </a:xfrm>
        </p:spPr>
        <p:txBody>
          <a:bodyPr/>
          <a:lstStyle/>
          <a:p>
            <a:r>
              <a:rPr lang="en-US" altLang="es-ES" dirty="0">
                <a:solidFill>
                  <a:srgbClr val="FF9933"/>
                </a:solidFill>
              </a:rPr>
              <a:t>&gt;</a:t>
            </a:r>
            <a:r>
              <a:rPr lang="en-US" altLang="es-ES" dirty="0">
                <a:solidFill>
                  <a:srgbClr val="002060"/>
                </a:solidFill>
              </a:rPr>
              <a:t> </a:t>
            </a:r>
            <a:r>
              <a:rPr lang="en-US" altLang="es-ES" dirty="0">
                <a:solidFill>
                  <a:srgbClr val="336699"/>
                </a:solidFill>
              </a:rPr>
              <a:t>Nowadays if you are not on the internet…</a:t>
            </a:r>
          </a:p>
          <a:p>
            <a:r>
              <a:rPr lang="en-US" altLang="es-ES" dirty="0">
                <a:solidFill>
                  <a:srgbClr val="336699"/>
                </a:solidFill>
              </a:rPr>
              <a:t>…</a:t>
            </a:r>
            <a:r>
              <a:rPr lang="en-US" altLang="es-ES" b="1" dirty="0">
                <a:solidFill>
                  <a:srgbClr val="FF9933"/>
                </a:solidFill>
              </a:rPr>
              <a:t>YOU DO NOT EXIST</a:t>
            </a:r>
          </a:p>
        </p:txBody>
      </p:sp>
      <p:pic>
        <p:nvPicPr>
          <p:cNvPr id="4" name="3 Imagen" descr="logo_s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775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8876410" cy="1237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Cybersecurity Essentials: A Decalogue of ICT and Cybersecurity Protocols for the Workplace</a:t>
            </a:r>
            <a:endParaRPr lang="it-IT" sz="3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457" y="1928835"/>
            <a:ext cx="8805389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"</a:t>
            </a: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Cybersecurity Essentials: A Decalogue of ICT and Cybersecurity Protocols for the Workplace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workshop!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comprehensive 10-step guide is designed to provide you with the necessary knowledge and skills to enhance your cybersecurity practices, protocols, and procedures in the workplace.</a:t>
            </a:r>
            <a:endParaRPr lang="es-ES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In this workshop, you will learn about the </a:t>
            </a:r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fundamental concepts of cybersecurity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, such as threat analysis, risk management, and incident response. You will also be introduced to the </a:t>
            </a:r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latest cybersecurity technologies and tools 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used in </a:t>
            </a:r>
            <a:r>
              <a:rPr lang="en-US" sz="1600" dirty="0">
                <a:solidFill>
                  <a:srgbClr val="374151"/>
                </a:solidFill>
                <a:latin typeface="Söhne"/>
              </a:rPr>
              <a:t>the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 workplace, including firewalls, antivirus software, and intrusion detection systems.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520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04436" y="469948"/>
            <a:ext cx="2509619" cy="665880"/>
          </a:xfrm>
        </p:spPr>
        <p:txBody>
          <a:bodyPr/>
          <a:lstStyle/>
          <a:p>
            <a:r>
              <a:rPr lang="es-ES" sz="3200" dirty="0"/>
              <a:t>Introduction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04436" y="1349504"/>
            <a:ext cx="9210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ICT and cybersecurity protocols are rules, procedures and guidelines designed to: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 functioning of information and communication technology systems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742950" lvl="1" indent="-285750"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how employees should use ICT systems, hardware, software, and data;</a:t>
            </a:r>
          </a:p>
          <a:p>
            <a:pPr marL="742950" lvl="1" indent="-285750"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an organization's networks, systems, and data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unauthorized access, theft, or damage.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ICT and cybersecurity protocols are essential in the workplace because they help to ensure the confidentiality, integrity, and availability of an organization's data and systems.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62052" y="5330697"/>
            <a:ext cx="574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proper protocols in place, the organization's data and systems are vulnerable to cyber-attacks, data breaches, and other security threats!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D89190-B14D-4DC8-B2CD-2CDB9ED6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68" y="5230279"/>
            <a:ext cx="1067101" cy="11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5154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6" name="Titolo 3"/>
          <p:cNvSpPr txBox="1">
            <a:spLocks/>
          </p:cNvSpPr>
          <p:nvPr/>
        </p:nvSpPr>
        <p:spPr>
          <a:xfrm>
            <a:off x="1004436" y="469948"/>
            <a:ext cx="8867533" cy="66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1. Use strong passwords and change them regularly.</a:t>
            </a:r>
            <a:endParaRPr lang="it-IT" sz="1600" dirty="0"/>
          </a:p>
        </p:txBody>
      </p:sp>
      <p:sp>
        <p:nvSpPr>
          <p:cNvPr id="17" name="Segnaposto testo 5"/>
          <p:cNvSpPr>
            <a:spLocks noGrp="1"/>
          </p:cNvSpPr>
          <p:nvPr>
            <p:ph type="body" sz="half" idx="2"/>
          </p:nvPr>
        </p:nvSpPr>
        <p:spPr>
          <a:xfrm>
            <a:off x="1004436" y="1203063"/>
            <a:ext cx="9551505" cy="813781"/>
          </a:xfrm>
        </p:spPr>
        <p:txBody>
          <a:bodyPr>
            <a:noAutofit/>
          </a:bodyPr>
          <a:lstStyle/>
          <a:p>
            <a:r>
              <a:rPr lang="en-US" sz="1800" dirty="0"/>
              <a:t>Passwords are one of the most basic and important security measures.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33269" y="2272506"/>
            <a:ext cx="4055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Use </a:t>
            </a:r>
            <a:r>
              <a:rPr lang="en-US" b="1" dirty="0"/>
              <a:t>strong passwords </a:t>
            </a:r>
            <a:r>
              <a:rPr lang="en-US" dirty="0"/>
              <a:t>that are at least 12 characters long, with a mix of uppercase and lowercase letters, numbers, and symbols</a:t>
            </a:r>
          </a:p>
          <a:p>
            <a:pPr marL="685800" indent="-6858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Avoid using the same password </a:t>
            </a:r>
            <a:r>
              <a:rPr lang="en-US" dirty="0"/>
              <a:t>for multiple accounts. </a:t>
            </a:r>
          </a:p>
          <a:p>
            <a:pPr marL="685800" indent="-6858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Change passwords regularly</a:t>
            </a:r>
            <a:r>
              <a:rPr lang="en-US" dirty="0"/>
              <a:t>, at least every 90 days, and never share passwords with others.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9A536D-7F78-4920-AF1E-E9091676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3" y="2657836"/>
            <a:ext cx="4207092" cy="21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5154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5075632"/>
            <a:ext cx="2972477" cy="1524347"/>
          </a:xfrm>
          <a:prstGeom prst="rect">
            <a:avLst/>
          </a:prstGeom>
        </p:spPr>
      </p:pic>
      <p:sp>
        <p:nvSpPr>
          <p:cNvPr id="16" name="Titolo 3"/>
          <p:cNvSpPr txBox="1">
            <a:spLocks/>
          </p:cNvSpPr>
          <p:nvPr/>
        </p:nvSpPr>
        <p:spPr>
          <a:xfrm>
            <a:off x="1004437" y="683582"/>
            <a:ext cx="8361506" cy="967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2.	Keep software and operating systems up-to-date with the latest security patches.</a:t>
            </a:r>
            <a:endParaRPr lang="it-IT" sz="1800" dirty="0"/>
          </a:p>
        </p:txBody>
      </p:sp>
      <p:sp>
        <p:nvSpPr>
          <p:cNvPr id="17" name="Segnaposto testo 5"/>
          <p:cNvSpPr>
            <a:spLocks noGrp="1"/>
          </p:cNvSpPr>
          <p:nvPr>
            <p:ph type="body" sz="half" idx="2"/>
          </p:nvPr>
        </p:nvSpPr>
        <p:spPr>
          <a:xfrm>
            <a:off x="1004437" y="1717968"/>
            <a:ext cx="8077420" cy="813781"/>
          </a:xfrm>
        </p:spPr>
        <p:txBody>
          <a:bodyPr>
            <a:noAutofit/>
          </a:bodyPr>
          <a:lstStyle/>
          <a:p>
            <a:r>
              <a:rPr lang="en-US" sz="1800" dirty="0"/>
              <a:t>Software and operating systems are regularly updated with security patches to address known vulnerabilities.</a:t>
            </a:r>
          </a:p>
        </p:txBody>
      </p:sp>
      <p:sp>
        <p:nvSpPr>
          <p:cNvPr id="3" name="AutoShape 6" descr="Slack logo | significado del logotipo, png, vector"/>
          <p:cNvSpPr>
            <a:spLocks noChangeAspect="1" noChangeArrowheads="1"/>
          </p:cNvSpPr>
          <p:nvPr/>
        </p:nvSpPr>
        <p:spPr bwMode="auto">
          <a:xfrm>
            <a:off x="448624" y="23141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06558C-314C-4B5D-B9B1-96DA94E1D92F}"/>
              </a:ext>
            </a:extLst>
          </p:cNvPr>
          <p:cNvSpPr txBox="1"/>
          <p:nvPr/>
        </p:nvSpPr>
        <p:spPr>
          <a:xfrm>
            <a:off x="5407131" y="2967335"/>
            <a:ext cx="367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It's important to keep these up-to-date to protect against potential security threats.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7F8F84-457B-417B-B68A-8D55EFFC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36" y="2598983"/>
            <a:ext cx="4087752" cy="23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862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6138B97-589C-4B71-B35F-84EFB23F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8" y="2054135"/>
            <a:ext cx="3691558" cy="2656728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624851" y="2262563"/>
            <a:ext cx="4532481" cy="1361730"/>
          </a:xfrm>
        </p:spPr>
        <p:txBody>
          <a:bodyPr>
            <a:normAutofit/>
          </a:bodyPr>
          <a:lstStyle/>
          <a:p>
            <a:r>
              <a:rPr lang="en-US" sz="1800" b="1" dirty="0"/>
              <a:t>Sensitive data </a:t>
            </a:r>
            <a:r>
              <a:rPr lang="en-US" sz="1800" dirty="0"/>
              <a:t>should be encrypted both in transit, when it is being transmitted over a network, and at rest, when it is stored on a device or server.</a:t>
            </a:r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8547937" cy="66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3.	Encrypt sensitive data both in transit and at rest.</a:t>
            </a:r>
            <a:endParaRPr lang="it-IT" sz="2800" dirty="0"/>
          </a:p>
        </p:txBody>
      </p:sp>
      <p:pic>
        <p:nvPicPr>
          <p:cNvPr id="2050" name="Picture 2" descr="Global data security, personal data security, cyber data security online concept illustration, internet security or information privacy &amp; protect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04" y="4020151"/>
            <a:ext cx="2516203" cy="251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F0D9CE-A7E1-460F-9823-0C75D1FC8988}"/>
              </a:ext>
            </a:extLst>
          </p:cNvPr>
          <p:cNvSpPr txBox="1"/>
          <p:nvPr/>
        </p:nvSpPr>
        <p:spPr>
          <a:xfrm>
            <a:off x="1004436" y="1339233"/>
            <a:ext cx="8547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is the process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converting data into a code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unauthorized access.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98273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3"/>
          <p:cNvSpPr txBox="1">
            <a:spLocks/>
          </p:cNvSpPr>
          <p:nvPr/>
        </p:nvSpPr>
        <p:spPr>
          <a:xfrm>
            <a:off x="1004436" y="469948"/>
            <a:ext cx="8654470" cy="17875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4.	Use firewalls, antivirus software, endpoint encryption, and mobile device management software to protect endpoints, such as laptops, desktops, and mobile devices, from security threats.</a:t>
            </a:r>
            <a:endParaRPr lang="it-IT" sz="180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1004436" y="2394520"/>
            <a:ext cx="2440100" cy="2519748"/>
          </a:xfrm>
        </p:spPr>
        <p:txBody>
          <a:bodyPr>
            <a:normAutofit/>
          </a:bodyPr>
          <a:lstStyle/>
          <a:p>
            <a:r>
              <a:rPr lang="en-US" sz="1600" dirty="0"/>
              <a:t>Firewalls, intrusion detection and prevention systems, and virtual private networks are all important tools for protecting networks from unauthorized access. </a:t>
            </a:r>
            <a:endParaRPr lang="en-US" dirty="0"/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62064" y="2257454"/>
            <a:ext cx="6851175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803B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it-IT" alt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block unauthorized traffic.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803B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alt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Intrusion detection and prevention systems </a:t>
            </a:r>
            <a:r>
              <a:rPr lang="en-U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 and prevent intrusions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803B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alt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private networks </a:t>
            </a:r>
            <a:r>
              <a:rPr lang="en-U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secure connection between two networks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803B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alt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Antivirus software </a:t>
            </a:r>
            <a:r>
              <a:rPr lang="en-U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help to detect and remove malware from endpoints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803B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alt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Endpoint encryption </a:t>
            </a:r>
            <a:r>
              <a:rPr lang="en-U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help to protect the contents of endpoints from unauthorized access</a:t>
            </a:r>
            <a:r>
              <a:rPr lang="es-E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803B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alt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device management software </a:t>
            </a:r>
            <a:r>
              <a:rPr lang="en-U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help to manage and secure mobile devices used in the workplace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C6DD7D-4B6E-45B9-8A4C-E4E650E2DCF5}"/>
              </a:ext>
            </a:extLst>
          </p:cNvPr>
          <p:cNvSpPr txBox="1"/>
          <p:nvPr/>
        </p:nvSpPr>
        <p:spPr>
          <a:xfrm>
            <a:off x="4749233" y="5803277"/>
            <a:ext cx="47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have the antivirus active and regularly run an antivirus and anti-malware scanner!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66385B-3070-4FA9-A065-548CD396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86" y="5668507"/>
            <a:ext cx="810947" cy="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607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1004436" y="2209495"/>
            <a:ext cx="10022152" cy="530259"/>
          </a:xfrm>
        </p:spPr>
        <p:txBody>
          <a:bodyPr>
            <a:normAutofit/>
          </a:bodyPr>
          <a:lstStyle/>
          <a:p>
            <a:r>
              <a:rPr lang="en-US" sz="1800" dirty="0"/>
              <a:t>Access controls are used to restrict access to systems and data to authorized users only. </a:t>
            </a:r>
            <a:endParaRPr lang="en-US" sz="2000" dirty="0"/>
          </a:p>
        </p:txBody>
      </p:sp>
      <p:pic>
        <p:nvPicPr>
          <p:cNvPr id="5" name="4 Imagen" descr="logo_s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" y="4914268"/>
            <a:ext cx="2972477" cy="1524347"/>
          </a:xfrm>
          <a:prstGeom prst="rect">
            <a:avLst/>
          </a:prstGeom>
        </p:spPr>
      </p:pic>
      <p:sp>
        <p:nvSpPr>
          <p:cNvPr id="10" name="Titolo 3"/>
          <p:cNvSpPr txBox="1">
            <a:spLocks/>
          </p:cNvSpPr>
          <p:nvPr/>
        </p:nvSpPr>
        <p:spPr>
          <a:xfrm>
            <a:off x="1004436" y="469947"/>
            <a:ext cx="8565692" cy="1522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5.	Implement access controls, including two-factor authentication and biometric authentication, to protect systems and data from unauthorized access.</a:t>
            </a:r>
            <a:endParaRPr lang="it-IT" sz="28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9262AEE-CCE9-478E-8BDD-75BA9003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648" y="2751907"/>
            <a:ext cx="43221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Two-factor authentication 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users to provide two forms of identification, such as a password and a fingerprint scan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803B"/>
              </a:buClr>
              <a:buFont typeface="Wingdings" panose="05000000000000000000" pitchFamily="2" charset="2"/>
              <a:buChar char="Ø"/>
            </a:pPr>
            <a:r>
              <a:rPr lang="en-US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Biometric authentication </a:t>
            </a:r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physical characteristics, such as fingerprints or facial recognition, to authenticate users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567CF4-20F8-4EB4-8E4E-83F7DB606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53" y="2919344"/>
            <a:ext cx="3178206" cy="21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607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1192</Words>
  <Application>Microsoft Office PowerPoint</Application>
  <PresentationFormat>Panorámica</PresentationFormat>
  <Paragraphs>99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Söhne</vt:lpstr>
      <vt:lpstr>Trebuchet MS</vt:lpstr>
      <vt:lpstr>Verdana</vt:lpstr>
      <vt:lpstr>Wingdings</vt:lpstr>
      <vt:lpstr>Wingdings 3</vt:lpstr>
      <vt:lpstr>Faceta</vt:lpstr>
      <vt:lpstr>Presentación de PowerPoint</vt:lpstr>
      <vt:lpstr>Internet Web Solutions </vt:lpstr>
      <vt:lpstr>Presentación de PowerPoint</vt:lpstr>
      <vt:lpstr>Introduction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Internet Web Solutions www.internetwebsolutions.es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Técnica Franquicias Centroamérica</dc:title>
  <dc:creator>usuario</dc:creator>
  <cp:lastModifiedBy>Álvaro Matilla</cp:lastModifiedBy>
  <cp:revision>123</cp:revision>
  <cp:lastPrinted>2017-11-02T13:08:25Z</cp:lastPrinted>
  <dcterms:created xsi:type="dcterms:W3CDTF">2016-01-12T16:45:47Z</dcterms:created>
  <dcterms:modified xsi:type="dcterms:W3CDTF">2023-04-04T08:39:27Z</dcterms:modified>
</cp:coreProperties>
</file>