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handoutMasterIdLst>
    <p:handoutMasterId r:id="rId20"/>
  </p:handoutMasterIdLst>
  <p:sldIdLst>
    <p:sldId id="273" r:id="rId2"/>
    <p:sldId id="256" r:id="rId3"/>
    <p:sldId id="300" r:id="rId4"/>
    <p:sldId id="257" r:id="rId5"/>
    <p:sldId id="292" r:id="rId6"/>
    <p:sldId id="294" r:id="rId7"/>
    <p:sldId id="297" r:id="rId8"/>
    <p:sldId id="259" r:id="rId9"/>
    <p:sldId id="293" r:id="rId10"/>
    <p:sldId id="295" r:id="rId11"/>
    <p:sldId id="296" r:id="rId12"/>
    <p:sldId id="301" r:id="rId13"/>
    <p:sldId id="298" r:id="rId14"/>
    <p:sldId id="304" r:id="rId15"/>
    <p:sldId id="305" r:id="rId16"/>
    <p:sldId id="303" r:id="rId17"/>
    <p:sldId id="283"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5A8"/>
    <a:srgbClr val="008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0F624-73E3-45F8-8385-A43017A00A2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2ADF1A59-7B25-4231-BA3D-89214F38DD1B}">
      <dgm:prSet phldrT="[Texto]"/>
      <dgm:spPr/>
      <dgm:t>
        <a:bodyPr/>
        <a:lstStyle/>
        <a:p>
          <a:r>
            <a:rPr lang="es-ES" dirty="0"/>
            <a:t>Digital </a:t>
          </a:r>
          <a:r>
            <a:rPr lang="es-ES" dirty="0" err="1"/>
            <a:t>Communication</a:t>
          </a:r>
          <a:r>
            <a:rPr lang="es-ES" dirty="0"/>
            <a:t> and </a:t>
          </a:r>
          <a:r>
            <a:rPr lang="es-ES" dirty="0" err="1"/>
            <a:t>Collaboration</a:t>
          </a:r>
          <a:endParaRPr lang="es-ES" dirty="0"/>
        </a:p>
      </dgm:t>
    </dgm:pt>
    <dgm:pt modelId="{4941F874-E6E5-4DCB-8485-F48C043DAAFD}" type="parTrans" cxnId="{360625BF-5625-4EFD-A87D-8EA101EAAD9F}">
      <dgm:prSet/>
      <dgm:spPr/>
      <dgm:t>
        <a:bodyPr/>
        <a:lstStyle/>
        <a:p>
          <a:endParaRPr lang="es-ES"/>
        </a:p>
      </dgm:t>
    </dgm:pt>
    <dgm:pt modelId="{8D0EE7FB-7AA0-4AC8-8A93-9F80C0ECFE65}" type="sibTrans" cxnId="{360625BF-5625-4EFD-A87D-8EA101EAAD9F}">
      <dgm:prSet/>
      <dgm:spPr/>
      <dgm:t>
        <a:bodyPr/>
        <a:lstStyle/>
        <a:p>
          <a:endParaRPr lang="es-ES"/>
        </a:p>
      </dgm:t>
    </dgm:pt>
    <dgm:pt modelId="{52E98776-6313-4DCC-976F-1942B5F4EADD}">
      <dgm:prSet phldrT="[Texto]" custT="1"/>
      <dgm:spPr/>
      <dgm:t>
        <a:bodyPr/>
        <a:lstStyle/>
        <a:p>
          <a:r>
            <a:rPr lang="en-GB" sz="1400" kern="1200" dirty="0">
              <a:solidFill>
                <a:prstClr val="white"/>
              </a:solidFill>
              <a:latin typeface="Trebuchet MS"/>
              <a:ea typeface="+mn-ea"/>
              <a:cs typeface="+mn-cs"/>
            </a:rPr>
            <a:t>Choose the right digital communication tools</a:t>
          </a:r>
          <a:endParaRPr lang="es-ES" sz="1400" kern="1200" dirty="0">
            <a:solidFill>
              <a:prstClr val="white"/>
            </a:solidFill>
            <a:latin typeface="Trebuchet MS"/>
            <a:ea typeface="+mn-ea"/>
            <a:cs typeface="+mn-cs"/>
          </a:endParaRPr>
        </a:p>
      </dgm:t>
    </dgm:pt>
    <dgm:pt modelId="{B173FD27-95BB-46E4-BF7E-4921DB65ACD2}" type="parTrans" cxnId="{3D0CE16E-6DD8-44D8-8F5F-E025AA0CCED0}">
      <dgm:prSet/>
      <dgm:spPr/>
      <dgm:t>
        <a:bodyPr/>
        <a:lstStyle/>
        <a:p>
          <a:endParaRPr lang="es-ES"/>
        </a:p>
      </dgm:t>
    </dgm:pt>
    <dgm:pt modelId="{216A6E5B-2452-4153-8473-404084871A22}" type="sibTrans" cxnId="{3D0CE16E-6DD8-44D8-8F5F-E025AA0CCED0}">
      <dgm:prSet/>
      <dgm:spPr/>
      <dgm:t>
        <a:bodyPr/>
        <a:lstStyle/>
        <a:p>
          <a:endParaRPr lang="es-ES"/>
        </a:p>
      </dgm:t>
    </dgm:pt>
    <dgm:pt modelId="{9039F33C-D2CE-4839-9093-98E128D1D3FC}">
      <dgm:prSet phldrT="[Texto]" custT="1"/>
      <dgm:spPr/>
      <dgm: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Be responsive</a:t>
          </a:r>
          <a:endParaRPr lang="es-ES" sz="1400" kern="1200" dirty="0">
            <a:solidFill>
              <a:prstClr val="white"/>
            </a:solidFill>
            <a:latin typeface="Trebuchet MS"/>
            <a:ea typeface="+mn-ea"/>
            <a:cs typeface="+mn-cs"/>
          </a:endParaRPr>
        </a:p>
      </dgm:t>
    </dgm:pt>
    <dgm:pt modelId="{B456D0B8-482C-4116-9E58-F0DDAA4F43BD}" type="parTrans" cxnId="{807788BA-2BE6-44A4-B3EF-14328EB8B7F8}">
      <dgm:prSet/>
      <dgm:spPr/>
      <dgm:t>
        <a:bodyPr/>
        <a:lstStyle/>
        <a:p>
          <a:endParaRPr lang="es-ES"/>
        </a:p>
      </dgm:t>
    </dgm:pt>
    <dgm:pt modelId="{72A3D489-D80C-43BB-B76D-BFD9618234D1}" type="sibTrans" cxnId="{807788BA-2BE6-44A4-B3EF-14328EB8B7F8}">
      <dgm:prSet/>
      <dgm:spPr/>
      <dgm:t>
        <a:bodyPr/>
        <a:lstStyle/>
        <a:p>
          <a:endParaRPr lang="es-ES"/>
        </a:p>
      </dgm:t>
    </dgm:pt>
    <dgm:pt modelId="{0F6B1B68-125C-4E8A-805A-2EA0F68EB9CD}">
      <dgm:prSet phldrT="[Texto]" custT="1"/>
      <dgm:spPr/>
      <dgm:t>
        <a:bodyPr/>
        <a:lstStyle/>
        <a:p>
          <a:r>
            <a:rPr lang="en-GB" sz="1400" kern="1200" dirty="0">
              <a:solidFill>
                <a:prstClr val="white"/>
              </a:solidFill>
              <a:latin typeface="Trebuchet MS"/>
              <a:ea typeface="+mn-ea"/>
              <a:cs typeface="+mn-cs"/>
            </a:rPr>
            <a:t>Use emails effectively</a:t>
          </a:r>
          <a:endParaRPr lang="es-ES" sz="1400" kern="1200" dirty="0">
            <a:solidFill>
              <a:prstClr val="white"/>
            </a:solidFill>
            <a:latin typeface="Trebuchet MS"/>
            <a:ea typeface="+mn-ea"/>
            <a:cs typeface="+mn-cs"/>
          </a:endParaRPr>
        </a:p>
      </dgm:t>
    </dgm:pt>
    <dgm:pt modelId="{13CA6CB3-DCC5-414B-8B7F-14B1BD5AFA2F}" type="parTrans" cxnId="{3A64BF4E-BEF0-4BF4-89AD-7A15CD1DCB0A}">
      <dgm:prSet/>
      <dgm:spPr/>
      <dgm:t>
        <a:bodyPr/>
        <a:lstStyle/>
        <a:p>
          <a:endParaRPr lang="es-ES"/>
        </a:p>
      </dgm:t>
    </dgm:pt>
    <dgm:pt modelId="{A9EA963B-1281-418C-BF81-8B974CFB519F}" type="sibTrans" cxnId="{3A64BF4E-BEF0-4BF4-89AD-7A15CD1DCB0A}">
      <dgm:prSet/>
      <dgm:spPr/>
      <dgm:t>
        <a:bodyPr/>
        <a:lstStyle/>
        <a:p>
          <a:endParaRPr lang="es-ES"/>
        </a:p>
      </dgm:t>
    </dgm:pt>
    <dgm:pt modelId="{6D1AD0C0-8579-404D-A153-192398FBB7A1}">
      <dgm:prSet phldrT="[Texto]" custT="1"/>
      <dgm:spPr/>
      <dgm: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Use correct, clear and concise language</a:t>
          </a:r>
          <a:endParaRPr lang="es-ES" sz="1400" kern="1200" dirty="0">
            <a:solidFill>
              <a:prstClr val="white"/>
            </a:solidFill>
            <a:latin typeface="Trebuchet MS"/>
            <a:ea typeface="+mn-ea"/>
            <a:cs typeface="+mn-cs"/>
          </a:endParaRPr>
        </a:p>
      </dgm:t>
    </dgm:pt>
    <dgm:pt modelId="{24527CBD-D24D-461B-A526-E09EB076E2D6}" type="parTrans" cxnId="{84DC7284-A5C2-46DA-B200-910F226A0436}">
      <dgm:prSet/>
      <dgm:spPr/>
      <dgm:t>
        <a:bodyPr/>
        <a:lstStyle/>
        <a:p>
          <a:endParaRPr lang="es-ES"/>
        </a:p>
      </dgm:t>
    </dgm:pt>
    <dgm:pt modelId="{EA47FED8-7BF7-4093-82C5-A855A8AF43B8}" type="sibTrans" cxnId="{84DC7284-A5C2-46DA-B200-910F226A0436}">
      <dgm:prSet/>
      <dgm:spPr/>
      <dgm:t>
        <a:bodyPr/>
        <a:lstStyle/>
        <a:p>
          <a:endParaRPr lang="es-ES"/>
        </a:p>
      </dgm:t>
    </dgm:pt>
    <dgm:pt modelId="{C910A6F2-9EFA-4A33-B80E-8D214567C4DF}">
      <dgm:prSet phldrT="[Texto]" custT="1"/>
      <dgm:spPr/>
      <dgm: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Use a professional tone</a:t>
          </a:r>
          <a:endParaRPr lang="es-ES" sz="1400" kern="1200" dirty="0">
            <a:solidFill>
              <a:prstClr val="white"/>
            </a:solidFill>
            <a:latin typeface="Trebuchet MS"/>
            <a:ea typeface="+mn-ea"/>
            <a:cs typeface="+mn-cs"/>
          </a:endParaRPr>
        </a:p>
      </dgm:t>
    </dgm:pt>
    <dgm:pt modelId="{3D386BF7-D2B0-42FB-8309-C5EA06B3166B}" type="parTrans" cxnId="{6ECDC6D1-5FE6-4CFC-BB54-538DC7017ABB}">
      <dgm:prSet/>
      <dgm:spPr/>
      <dgm:t>
        <a:bodyPr/>
        <a:lstStyle/>
        <a:p>
          <a:endParaRPr lang="es-ES"/>
        </a:p>
      </dgm:t>
    </dgm:pt>
    <dgm:pt modelId="{AB97B889-574C-48BD-A642-151CFF40BFCF}" type="sibTrans" cxnId="{6ECDC6D1-5FE6-4CFC-BB54-538DC7017ABB}">
      <dgm:prSet/>
      <dgm:spPr/>
      <dgm:t>
        <a:bodyPr/>
        <a:lstStyle/>
        <a:p>
          <a:endParaRPr lang="es-ES"/>
        </a:p>
      </dgm:t>
    </dgm:pt>
    <dgm:pt modelId="{2E50EF94-13D7-4AB6-98D5-ED1EC6A4606E}">
      <dgm:prSet phldrT="[Texto]" custT="1"/>
      <dgm:spPr/>
      <dgm: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Define deadlines and seek clarification</a:t>
          </a:r>
          <a:endParaRPr lang="es-ES" sz="1400" kern="1200" dirty="0">
            <a:solidFill>
              <a:prstClr val="white"/>
            </a:solidFill>
            <a:latin typeface="Trebuchet MS"/>
            <a:ea typeface="+mn-ea"/>
            <a:cs typeface="+mn-cs"/>
          </a:endParaRPr>
        </a:p>
      </dgm:t>
    </dgm:pt>
    <dgm:pt modelId="{3DF897A2-1625-4445-8771-5166A5596521}" type="parTrans" cxnId="{9CC9C8B2-C5DF-49AA-B1A4-17D880F5DCDA}">
      <dgm:prSet/>
      <dgm:spPr/>
      <dgm:t>
        <a:bodyPr/>
        <a:lstStyle/>
        <a:p>
          <a:endParaRPr lang="es-ES"/>
        </a:p>
      </dgm:t>
    </dgm:pt>
    <dgm:pt modelId="{45F75D9B-B118-4572-8CF9-257B71789F3B}" type="sibTrans" cxnId="{9CC9C8B2-C5DF-49AA-B1A4-17D880F5DCDA}">
      <dgm:prSet/>
      <dgm:spPr/>
      <dgm:t>
        <a:bodyPr/>
        <a:lstStyle/>
        <a:p>
          <a:endParaRPr lang="es-ES"/>
        </a:p>
      </dgm:t>
    </dgm:pt>
    <dgm:pt modelId="{BEEBF71A-77AC-4016-AE0A-E02D86D4CB95}">
      <dgm:prSet phldrT="[Texto]" custT="1"/>
      <dgm:spPr/>
      <dgm:t>
        <a:bodyPr/>
        <a:lstStyle/>
        <a:p>
          <a:r>
            <a:rPr lang="en-GB" sz="1400" kern="1200" dirty="0">
              <a:solidFill>
                <a:prstClr val="white"/>
              </a:solidFill>
              <a:latin typeface="Trebuchet MS"/>
              <a:ea typeface="+mn-ea"/>
              <a:cs typeface="+mn-cs"/>
            </a:rPr>
            <a:t>Be respectful and aware of the company’s policies</a:t>
          </a:r>
          <a:endParaRPr lang="es-ES" sz="1400" kern="1200" dirty="0">
            <a:solidFill>
              <a:prstClr val="white"/>
            </a:solidFill>
            <a:latin typeface="Trebuchet MS"/>
            <a:ea typeface="+mn-ea"/>
            <a:cs typeface="+mn-cs"/>
          </a:endParaRPr>
        </a:p>
      </dgm:t>
    </dgm:pt>
    <dgm:pt modelId="{5D4C9988-5FEF-44BC-A259-791BCCE73134}" type="parTrans" cxnId="{A14AA918-1485-4C61-A2EC-6637A32C4C26}">
      <dgm:prSet/>
      <dgm:spPr/>
      <dgm:t>
        <a:bodyPr/>
        <a:lstStyle/>
        <a:p>
          <a:endParaRPr lang="es-ES"/>
        </a:p>
      </dgm:t>
    </dgm:pt>
    <dgm:pt modelId="{DC61D80E-63A1-40CA-A7B5-3A866AB7C048}" type="sibTrans" cxnId="{A14AA918-1485-4C61-A2EC-6637A32C4C26}">
      <dgm:prSet/>
      <dgm:spPr/>
      <dgm:t>
        <a:bodyPr/>
        <a:lstStyle/>
        <a:p>
          <a:endParaRPr lang="es-ES"/>
        </a:p>
      </dgm:t>
    </dgm:pt>
    <dgm:pt modelId="{45F1B32B-74C3-4BB4-B266-F73B3BE521C7}">
      <dgm:prSet phldrT="[Texto]" custT="1"/>
      <dgm:spPr/>
      <dgm: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Share information effectively</a:t>
          </a:r>
          <a:endParaRPr lang="es-ES" sz="1400" kern="1200" dirty="0">
            <a:solidFill>
              <a:prstClr val="white"/>
            </a:solidFill>
            <a:latin typeface="Trebuchet MS"/>
            <a:ea typeface="+mn-ea"/>
            <a:cs typeface="+mn-cs"/>
          </a:endParaRPr>
        </a:p>
      </dgm:t>
    </dgm:pt>
    <dgm:pt modelId="{5869CEAA-B671-4248-9074-64723F94C848}" type="parTrans" cxnId="{AD65E134-AE79-4D2B-857C-F6D6B77933EF}">
      <dgm:prSet/>
      <dgm:spPr/>
      <dgm:t>
        <a:bodyPr/>
        <a:lstStyle/>
        <a:p>
          <a:endParaRPr lang="es-ES"/>
        </a:p>
      </dgm:t>
    </dgm:pt>
    <dgm:pt modelId="{EE765BC8-61FC-4C63-B059-77A8C0D0D4E0}" type="sibTrans" cxnId="{AD65E134-AE79-4D2B-857C-F6D6B77933EF}">
      <dgm:prSet/>
      <dgm:spPr/>
      <dgm:t>
        <a:bodyPr/>
        <a:lstStyle/>
        <a:p>
          <a:endParaRPr lang="es-ES"/>
        </a:p>
      </dgm:t>
    </dgm:pt>
    <dgm:pt modelId="{F331E396-16F5-4F11-AC82-130D5597D4BD}">
      <dgm:prSet phldrT="[Texto]" custT="1"/>
      <dgm:spPr/>
      <dgm:t>
        <a:bodyPr/>
        <a:lstStyle/>
        <a:p>
          <a:pPr marL="0" lvl="0" indent="0" algn="ctr" defTabSz="488950">
            <a:lnSpc>
              <a:spcPct val="90000"/>
            </a:lnSpc>
            <a:spcBef>
              <a:spcPct val="0"/>
            </a:spcBef>
            <a:spcAft>
              <a:spcPct val="35000"/>
            </a:spcAft>
            <a:buNone/>
          </a:pPr>
          <a:r>
            <a:rPr lang="en-GB" sz="1400" kern="1200" dirty="0">
              <a:solidFill>
                <a:prstClr val="white"/>
              </a:solidFill>
              <a:latin typeface="Trebuchet MS"/>
              <a:ea typeface="+mn-ea"/>
              <a:cs typeface="+mn-cs"/>
            </a:rPr>
            <a:t>Be precise in naming files</a:t>
          </a:r>
          <a:endParaRPr lang="es-ES" sz="1400" kern="1200" dirty="0">
            <a:solidFill>
              <a:prstClr val="white"/>
            </a:solidFill>
            <a:latin typeface="Trebuchet MS"/>
            <a:ea typeface="+mn-ea"/>
            <a:cs typeface="+mn-cs"/>
          </a:endParaRPr>
        </a:p>
      </dgm:t>
    </dgm:pt>
    <dgm:pt modelId="{08A3EE56-2B28-4C68-897E-FCAD70136E2E}" type="parTrans" cxnId="{7DD2453F-3296-4482-9A4E-4D9E79782C9C}">
      <dgm:prSet/>
      <dgm:spPr/>
      <dgm:t>
        <a:bodyPr/>
        <a:lstStyle/>
        <a:p>
          <a:endParaRPr lang="es-ES"/>
        </a:p>
      </dgm:t>
    </dgm:pt>
    <dgm:pt modelId="{39B8E475-709C-4588-8693-A3B0D957FE41}" type="sibTrans" cxnId="{7DD2453F-3296-4482-9A4E-4D9E79782C9C}">
      <dgm:prSet/>
      <dgm:spPr/>
      <dgm:t>
        <a:bodyPr/>
        <a:lstStyle/>
        <a:p>
          <a:endParaRPr lang="es-ES"/>
        </a:p>
      </dgm:t>
    </dgm:pt>
    <dgm:pt modelId="{EADE4D31-D6FF-4BA7-9E44-7AAFE822DEC0}">
      <dgm:prSet phldrT="[Texto]" custT="1"/>
      <dgm:spPr/>
      <dgm:t>
        <a:bodyPr/>
        <a:lstStyle/>
        <a:p>
          <a:pPr marL="0" lvl="0" indent="0" algn="ctr" defTabSz="488950">
            <a:lnSpc>
              <a:spcPct val="90000"/>
            </a:lnSpc>
            <a:spcBef>
              <a:spcPct val="0"/>
            </a:spcBef>
            <a:spcAft>
              <a:spcPct val="35000"/>
            </a:spcAft>
            <a:buNone/>
          </a:pPr>
          <a:r>
            <a:rPr lang="en-GB" sz="1400" kern="1200" dirty="0">
              <a:solidFill>
                <a:prstClr val="white"/>
              </a:solidFill>
              <a:latin typeface="Trebuchet MS"/>
              <a:ea typeface="+mn-ea"/>
              <a:cs typeface="+mn-cs"/>
            </a:rPr>
            <a:t>Use shared documents to monitor the status of tasks</a:t>
          </a:r>
          <a:endParaRPr lang="es-ES" sz="1400" kern="1200" dirty="0">
            <a:solidFill>
              <a:prstClr val="white"/>
            </a:solidFill>
            <a:latin typeface="Trebuchet MS"/>
            <a:ea typeface="+mn-ea"/>
            <a:cs typeface="+mn-cs"/>
          </a:endParaRPr>
        </a:p>
      </dgm:t>
    </dgm:pt>
    <dgm:pt modelId="{331E85B1-5494-40DC-B899-CFFA3B224192}" type="parTrans" cxnId="{71FC64E3-3D03-4731-AE47-A600BB3128AD}">
      <dgm:prSet/>
      <dgm:spPr/>
      <dgm:t>
        <a:bodyPr/>
        <a:lstStyle/>
        <a:p>
          <a:endParaRPr lang="es-ES"/>
        </a:p>
      </dgm:t>
    </dgm:pt>
    <dgm:pt modelId="{885F1C53-8639-44D9-B862-DE29CFEF7A13}" type="sibTrans" cxnId="{71FC64E3-3D03-4731-AE47-A600BB3128AD}">
      <dgm:prSet/>
      <dgm:spPr/>
      <dgm:t>
        <a:bodyPr/>
        <a:lstStyle/>
        <a:p>
          <a:endParaRPr lang="es-ES"/>
        </a:p>
      </dgm:t>
    </dgm:pt>
    <dgm:pt modelId="{60996B93-87D6-4750-8806-A3A8131D36AA}" type="pres">
      <dgm:prSet presAssocID="{DF20F624-73E3-45F8-8385-A43017A00A29}" presName="Name0" presStyleCnt="0">
        <dgm:presLayoutVars>
          <dgm:chPref val="1"/>
          <dgm:dir/>
          <dgm:animOne val="branch"/>
          <dgm:animLvl val="lvl"/>
          <dgm:resizeHandles val="exact"/>
        </dgm:presLayoutVars>
      </dgm:prSet>
      <dgm:spPr/>
    </dgm:pt>
    <dgm:pt modelId="{D4AA4263-DB42-4C07-8376-43FE7F71E63F}" type="pres">
      <dgm:prSet presAssocID="{2ADF1A59-7B25-4231-BA3D-89214F38DD1B}" presName="root1" presStyleCnt="0"/>
      <dgm:spPr/>
    </dgm:pt>
    <dgm:pt modelId="{6D3D65BE-6118-4ED6-8D86-8A0C2088FC2F}" type="pres">
      <dgm:prSet presAssocID="{2ADF1A59-7B25-4231-BA3D-89214F38DD1B}" presName="LevelOneTextNode" presStyleLbl="node0" presStyleIdx="0" presStyleCnt="1">
        <dgm:presLayoutVars>
          <dgm:chPref val="3"/>
        </dgm:presLayoutVars>
      </dgm:prSet>
      <dgm:spPr/>
    </dgm:pt>
    <dgm:pt modelId="{EA9405E8-41C1-4F1D-9F59-77A0FD2F87C2}" type="pres">
      <dgm:prSet presAssocID="{2ADF1A59-7B25-4231-BA3D-89214F38DD1B}" presName="level2hierChild" presStyleCnt="0"/>
      <dgm:spPr/>
    </dgm:pt>
    <dgm:pt modelId="{F6FE965C-D376-4236-9B10-4CB650F69905}" type="pres">
      <dgm:prSet presAssocID="{B173FD27-95BB-46E4-BF7E-4921DB65ACD2}" presName="conn2-1" presStyleLbl="parChTrans1D2" presStyleIdx="0" presStyleCnt="10"/>
      <dgm:spPr/>
    </dgm:pt>
    <dgm:pt modelId="{6E55FABE-B2B7-4272-B1EA-D95C27AB38A4}" type="pres">
      <dgm:prSet presAssocID="{B173FD27-95BB-46E4-BF7E-4921DB65ACD2}" presName="connTx" presStyleLbl="parChTrans1D2" presStyleIdx="0" presStyleCnt="10"/>
      <dgm:spPr/>
    </dgm:pt>
    <dgm:pt modelId="{A793232E-E3F4-4C8F-B95C-1C423B2F258D}" type="pres">
      <dgm:prSet presAssocID="{52E98776-6313-4DCC-976F-1942B5F4EADD}" presName="root2" presStyleCnt="0"/>
      <dgm:spPr/>
    </dgm:pt>
    <dgm:pt modelId="{F6BEBDE7-A2DC-4E5E-B178-A608A9C982CF}" type="pres">
      <dgm:prSet presAssocID="{52E98776-6313-4DCC-976F-1942B5F4EADD}" presName="LevelTwoTextNode" presStyleLbl="node2" presStyleIdx="0" presStyleCnt="10" custScaleX="158283">
        <dgm:presLayoutVars>
          <dgm:chPref val="3"/>
        </dgm:presLayoutVars>
      </dgm:prSet>
      <dgm:spPr/>
    </dgm:pt>
    <dgm:pt modelId="{813A7D15-E8B6-4FAE-B9A0-2E641CA18F39}" type="pres">
      <dgm:prSet presAssocID="{52E98776-6313-4DCC-976F-1942B5F4EADD}" presName="level3hierChild" presStyleCnt="0"/>
      <dgm:spPr/>
    </dgm:pt>
    <dgm:pt modelId="{F2CD980C-1F4A-4D81-A1EB-7BB4B0604626}" type="pres">
      <dgm:prSet presAssocID="{24527CBD-D24D-461B-A526-E09EB076E2D6}" presName="conn2-1" presStyleLbl="parChTrans1D2" presStyleIdx="1" presStyleCnt="10"/>
      <dgm:spPr/>
    </dgm:pt>
    <dgm:pt modelId="{9353AEDD-7567-4578-A4E3-A705780E11B1}" type="pres">
      <dgm:prSet presAssocID="{24527CBD-D24D-461B-A526-E09EB076E2D6}" presName="connTx" presStyleLbl="parChTrans1D2" presStyleIdx="1" presStyleCnt="10"/>
      <dgm:spPr/>
    </dgm:pt>
    <dgm:pt modelId="{89342C17-487F-4608-8113-E3E1081782CD}" type="pres">
      <dgm:prSet presAssocID="{6D1AD0C0-8579-404D-A153-192398FBB7A1}" presName="root2" presStyleCnt="0"/>
      <dgm:spPr/>
    </dgm:pt>
    <dgm:pt modelId="{DB54E2A1-4595-41CB-90E7-F162E3D8AC8B}" type="pres">
      <dgm:prSet presAssocID="{6D1AD0C0-8579-404D-A153-192398FBB7A1}" presName="LevelTwoTextNode" presStyleLbl="node2" presStyleIdx="1" presStyleCnt="10" custScaleX="158283">
        <dgm:presLayoutVars>
          <dgm:chPref val="3"/>
        </dgm:presLayoutVars>
      </dgm:prSet>
      <dgm:spPr/>
    </dgm:pt>
    <dgm:pt modelId="{DA6BFAA9-59F2-4B2B-9F70-2A85A3725FEA}" type="pres">
      <dgm:prSet presAssocID="{6D1AD0C0-8579-404D-A153-192398FBB7A1}" presName="level3hierChild" presStyleCnt="0"/>
      <dgm:spPr/>
    </dgm:pt>
    <dgm:pt modelId="{4F407922-3637-4B24-A39B-B859B3F658A0}" type="pres">
      <dgm:prSet presAssocID="{3D386BF7-D2B0-42FB-8309-C5EA06B3166B}" presName="conn2-1" presStyleLbl="parChTrans1D2" presStyleIdx="2" presStyleCnt="10"/>
      <dgm:spPr/>
    </dgm:pt>
    <dgm:pt modelId="{9894BDC3-28EE-4BAB-B35A-F5DD722A7181}" type="pres">
      <dgm:prSet presAssocID="{3D386BF7-D2B0-42FB-8309-C5EA06B3166B}" presName="connTx" presStyleLbl="parChTrans1D2" presStyleIdx="2" presStyleCnt="10"/>
      <dgm:spPr/>
    </dgm:pt>
    <dgm:pt modelId="{278BBCBF-8B45-4E61-9593-2F013F2DE738}" type="pres">
      <dgm:prSet presAssocID="{C910A6F2-9EFA-4A33-B80E-8D214567C4DF}" presName="root2" presStyleCnt="0"/>
      <dgm:spPr/>
    </dgm:pt>
    <dgm:pt modelId="{B4B185DF-D2D7-4A66-8026-27C6E9EF1320}" type="pres">
      <dgm:prSet presAssocID="{C910A6F2-9EFA-4A33-B80E-8D214567C4DF}" presName="LevelTwoTextNode" presStyleLbl="node2" presStyleIdx="2" presStyleCnt="10" custScaleX="158283">
        <dgm:presLayoutVars>
          <dgm:chPref val="3"/>
        </dgm:presLayoutVars>
      </dgm:prSet>
      <dgm:spPr/>
    </dgm:pt>
    <dgm:pt modelId="{4D51F59D-3922-4614-AD2A-8574F02631FD}" type="pres">
      <dgm:prSet presAssocID="{C910A6F2-9EFA-4A33-B80E-8D214567C4DF}" presName="level3hierChild" presStyleCnt="0"/>
      <dgm:spPr/>
    </dgm:pt>
    <dgm:pt modelId="{B3ACA0EA-9BA2-49A1-A196-08A8DC82DA3F}" type="pres">
      <dgm:prSet presAssocID="{3DF897A2-1625-4445-8771-5166A5596521}" presName="conn2-1" presStyleLbl="parChTrans1D2" presStyleIdx="3" presStyleCnt="10"/>
      <dgm:spPr/>
    </dgm:pt>
    <dgm:pt modelId="{78B51D86-3FC4-49C8-A460-BFA9B4C4AA19}" type="pres">
      <dgm:prSet presAssocID="{3DF897A2-1625-4445-8771-5166A5596521}" presName="connTx" presStyleLbl="parChTrans1D2" presStyleIdx="3" presStyleCnt="10"/>
      <dgm:spPr/>
    </dgm:pt>
    <dgm:pt modelId="{8B9E4459-BCEF-4CC8-9342-D70853AD94D5}" type="pres">
      <dgm:prSet presAssocID="{2E50EF94-13D7-4AB6-98D5-ED1EC6A4606E}" presName="root2" presStyleCnt="0"/>
      <dgm:spPr/>
    </dgm:pt>
    <dgm:pt modelId="{F2C75514-FCBE-4DF3-BAE4-B38110BDD452}" type="pres">
      <dgm:prSet presAssocID="{2E50EF94-13D7-4AB6-98D5-ED1EC6A4606E}" presName="LevelTwoTextNode" presStyleLbl="node2" presStyleIdx="3" presStyleCnt="10" custScaleX="158283">
        <dgm:presLayoutVars>
          <dgm:chPref val="3"/>
        </dgm:presLayoutVars>
      </dgm:prSet>
      <dgm:spPr/>
    </dgm:pt>
    <dgm:pt modelId="{1CD6DCCD-4FC9-461F-83A3-10B31623EC4F}" type="pres">
      <dgm:prSet presAssocID="{2E50EF94-13D7-4AB6-98D5-ED1EC6A4606E}" presName="level3hierChild" presStyleCnt="0"/>
      <dgm:spPr/>
    </dgm:pt>
    <dgm:pt modelId="{12EB3F99-273F-4724-A881-5FEE19732AFB}" type="pres">
      <dgm:prSet presAssocID="{B456D0B8-482C-4116-9E58-F0DDAA4F43BD}" presName="conn2-1" presStyleLbl="parChTrans1D2" presStyleIdx="4" presStyleCnt="10"/>
      <dgm:spPr/>
    </dgm:pt>
    <dgm:pt modelId="{DE401825-A124-40A9-916D-FFC05AD1A1CE}" type="pres">
      <dgm:prSet presAssocID="{B456D0B8-482C-4116-9E58-F0DDAA4F43BD}" presName="connTx" presStyleLbl="parChTrans1D2" presStyleIdx="4" presStyleCnt="10"/>
      <dgm:spPr/>
    </dgm:pt>
    <dgm:pt modelId="{EBBE52A4-C6B1-4B4A-80A0-C88046BAF348}" type="pres">
      <dgm:prSet presAssocID="{9039F33C-D2CE-4839-9093-98E128D1D3FC}" presName="root2" presStyleCnt="0"/>
      <dgm:spPr/>
    </dgm:pt>
    <dgm:pt modelId="{7CAC203A-782A-4AC4-A708-65DD14693F1A}" type="pres">
      <dgm:prSet presAssocID="{9039F33C-D2CE-4839-9093-98E128D1D3FC}" presName="LevelTwoTextNode" presStyleLbl="node2" presStyleIdx="4" presStyleCnt="10" custScaleX="158283">
        <dgm:presLayoutVars>
          <dgm:chPref val="3"/>
        </dgm:presLayoutVars>
      </dgm:prSet>
      <dgm:spPr/>
    </dgm:pt>
    <dgm:pt modelId="{5786BC3D-ABC2-4C13-8463-A2492513C550}" type="pres">
      <dgm:prSet presAssocID="{9039F33C-D2CE-4839-9093-98E128D1D3FC}" presName="level3hierChild" presStyleCnt="0"/>
      <dgm:spPr/>
    </dgm:pt>
    <dgm:pt modelId="{8B56BD92-6EFC-4F50-9439-C4B5452C8888}" type="pres">
      <dgm:prSet presAssocID="{5D4C9988-5FEF-44BC-A259-791BCCE73134}" presName="conn2-1" presStyleLbl="parChTrans1D2" presStyleIdx="5" presStyleCnt="10"/>
      <dgm:spPr/>
    </dgm:pt>
    <dgm:pt modelId="{37CB452F-D44D-4006-A16A-5B06E436504A}" type="pres">
      <dgm:prSet presAssocID="{5D4C9988-5FEF-44BC-A259-791BCCE73134}" presName="connTx" presStyleLbl="parChTrans1D2" presStyleIdx="5" presStyleCnt="10"/>
      <dgm:spPr/>
    </dgm:pt>
    <dgm:pt modelId="{CE7FA557-4B89-45C8-B984-4419B7C043C0}" type="pres">
      <dgm:prSet presAssocID="{BEEBF71A-77AC-4016-AE0A-E02D86D4CB95}" presName="root2" presStyleCnt="0"/>
      <dgm:spPr/>
    </dgm:pt>
    <dgm:pt modelId="{D609E8E8-2E5A-4DAF-BB2C-3B4148DB129C}" type="pres">
      <dgm:prSet presAssocID="{BEEBF71A-77AC-4016-AE0A-E02D86D4CB95}" presName="LevelTwoTextNode" presStyleLbl="node2" presStyleIdx="5" presStyleCnt="10" custScaleX="158283">
        <dgm:presLayoutVars>
          <dgm:chPref val="3"/>
        </dgm:presLayoutVars>
      </dgm:prSet>
      <dgm:spPr/>
    </dgm:pt>
    <dgm:pt modelId="{3D5E5E4C-72D9-4411-A938-13B68C2D68A8}" type="pres">
      <dgm:prSet presAssocID="{BEEBF71A-77AC-4016-AE0A-E02D86D4CB95}" presName="level3hierChild" presStyleCnt="0"/>
      <dgm:spPr/>
    </dgm:pt>
    <dgm:pt modelId="{02284B26-AF87-4003-9024-6C84ADA8BE96}" type="pres">
      <dgm:prSet presAssocID="{5869CEAA-B671-4248-9074-64723F94C848}" presName="conn2-1" presStyleLbl="parChTrans1D2" presStyleIdx="6" presStyleCnt="10"/>
      <dgm:spPr/>
    </dgm:pt>
    <dgm:pt modelId="{C9AC91B9-C193-47CA-B445-93373BAF4772}" type="pres">
      <dgm:prSet presAssocID="{5869CEAA-B671-4248-9074-64723F94C848}" presName="connTx" presStyleLbl="parChTrans1D2" presStyleIdx="6" presStyleCnt="10"/>
      <dgm:spPr/>
    </dgm:pt>
    <dgm:pt modelId="{5D2651F2-BC77-4C2E-90B1-CDE48026EAA1}" type="pres">
      <dgm:prSet presAssocID="{45F1B32B-74C3-4BB4-B266-F73B3BE521C7}" presName="root2" presStyleCnt="0"/>
      <dgm:spPr/>
    </dgm:pt>
    <dgm:pt modelId="{421C5DAA-1470-4B4A-81CB-A992B9E4D17B}" type="pres">
      <dgm:prSet presAssocID="{45F1B32B-74C3-4BB4-B266-F73B3BE521C7}" presName="LevelTwoTextNode" presStyleLbl="node2" presStyleIdx="6" presStyleCnt="10" custScaleX="158283">
        <dgm:presLayoutVars>
          <dgm:chPref val="3"/>
        </dgm:presLayoutVars>
      </dgm:prSet>
      <dgm:spPr/>
    </dgm:pt>
    <dgm:pt modelId="{3045FBC8-F018-4ED7-AC08-EFC62E209AE3}" type="pres">
      <dgm:prSet presAssocID="{45F1B32B-74C3-4BB4-B266-F73B3BE521C7}" presName="level3hierChild" presStyleCnt="0"/>
      <dgm:spPr/>
    </dgm:pt>
    <dgm:pt modelId="{6AC98DBA-581C-4E78-A121-8D247A2CA0FD}" type="pres">
      <dgm:prSet presAssocID="{13CA6CB3-DCC5-414B-8B7F-14B1BD5AFA2F}" presName="conn2-1" presStyleLbl="parChTrans1D2" presStyleIdx="7" presStyleCnt="10"/>
      <dgm:spPr/>
    </dgm:pt>
    <dgm:pt modelId="{379559E9-E5EA-4D9B-957E-B55855DB7A23}" type="pres">
      <dgm:prSet presAssocID="{13CA6CB3-DCC5-414B-8B7F-14B1BD5AFA2F}" presName="connTx" presStyleLbl="parChTrans1D2" presStyleIdx="7" presStyleCnt="10"/>
      <dgm:spPr/>
    </dgm:pt>
    <dgm:pt modelId="{6C55A6D0-DE76-48C1-9E91-35B80EAEEB7A}" type="pres">
      <dgm:prSet presAssocID="{0F6B1B68-125C-4E8A-805A-2EA0F68EB9CD}" presName="root2" presStyleCnt="0"/>
      <dgm:spPr/>
    </dgm:pt>
    <dgm:pt modelId="{681551C4-D0F1-4FA8-B65D-2CAB554BD2CF}" type="pres">
      <dgm:prSet presAssocID="{0F6B1B68-125C-4E8A-805A-2EA0F68EB9CD}" presName="LevelTwoTextNode" presStyleLbl="node2" presStyleIdx="7" presStyleCnt="10" custScaleX="158283">
        <dgm:presLayoutVars>
          <dgm:chPref val="3"/>
        </dgm:presLayoutVars>
      </dgm:prSet>
      <dgm:spPr/>
    </dgm:pt>
    <dgm:pt modelId="{368FE079-03A2-415F-97E1-396ADAEABB53}" type="pres">
      <dgm:prSet presAssocID="{0F6B1B68-125C-4E8A-805A-2EA0F68EB9CD}" presName="level3hierChild" presStyleCnt="0"/>
      <dgm:spPr/>
    </dgm:pt>
    <dgm:pt modelId="{E05EED9D-D5A5-4932-BCD1-5AD8DA1F0CF4}" type="pres">
      <dgm:prSet presAssocID="{08A3EE56-2B28-4C68-897E-FCAD70136E2E}" presName="conn2-1" presStyleLbl="parChTrans1D2" presStyleIdx="8" presStyleCnt="10"/>
      <dgm:spPr/>
    </dgm:pt>
    <dgm:pt modelId="{79BA9105-10EB-4107-96A7-3591C98F1CC3}" type="pres">
      <dgm:prSet presAssocID="{08A3EE56-2B28-4C68-897E-FCAD70136E2E}" presName="connTx" presStyleLbl="parChTrans1D2" presStyleIdx="8" presStyleCnt="10"/>
      <dgm:spPr/>
    </dgm:pt>
    <dgm:pt modelId="{72E7D9F1-B74C-4F5F-B3D3-30486E7803A9}" type="pres">
      <dgm:prSet presAssocID="{F331E396-16F5-4F11-AC82-130D5597D4BD}" presName="root2" presStyleCnt="0"/>
      <dgm:spPr/>
    </dgm:pt>
    <dgm:pt modelId="{6FFDAEE8-987B-4DC8-B121-1AEE845A4459}" type="pres">
      <dgm:prSet presAssocID="{F331E396-16F5-4F11-AC82-130D5597D4BD}" presName="LevelTwoTextNode" presStyleLbl="node2" presStyleIdx="8" presStyleCnt="10" custScaleX="158283">
        <dgm:presLayoutVars>
          <dgm:chPref val="3"/>
        </dgm:presLayoutVars>
      </dgm:prSet>
      <dgm:spPr/>
    </dgm:pt>
    <dgm:pt modelId="{E167EAEB-5799-4CF2-9596-D90773F2A4D7}" type="pres">
      <dgm:prSet presAssocID="{F331E396-16F5-4F11-AC82-130D5597D4BD}" presName="level3hierChild" presStyleCnt="0"/>
      <dgm:spPr/>
    </dgm:pt>
    <dgm:pt modelId="{CCE1934F-DBE7-4222-AB1F-227784602E4A}" type="pres">
      <dgm:prSet presAssocID="{331E85B1-5494-40DC-B899-CFFA3B224192}" presName="conn2-1" presStyleLbl="parChTrans1D2" presStyleIdx="9" presStyleCnt="10"/>
      <dgm:spPr/>
    </dgm:pt>
    <dgm:pt modelId="{66960B7E-5573-4B16-B50C-F9108D17184F}" type="pres">
      <dgm:prSet presAssocID="{331E85B1-5494-40DC-B899-CFFA3B224192}" presName="connTx" presStyleLbl="parChTrans1D2" presStyleIdx="9" presStyleCnt="10"/>
      <dgm:spPr/>
    </dgm:pt>
    <dgm:pt modelId="{3DD8F5A3-AF59-4D77-A08F-12446E01A06A}" type="pres">
      <dgm:prSet presAssocID="{EADE4D31-D6FF-4BA7-9E44-7AAFE822DEC0}" presName="root2" presStyleCnt="0"/>
      <dgm:spPr/>
    </dgm:pt>
    <dgm:pt modelId="{A56B80FB-DB00-437F-B6EA-2BA33133AF59}" type="pres">
      <dgm:prSet presAssocID="{EADE4D31-D6FF-4BA7-9E44-7AAFE822DEC0}" presName="LevelTwoTextNode" presStyleLbl="node2" presStyleIdx="9" presStyleCnt="10" custScaleX="158283">
        <dgm:presLayoutVars>
          <dgm:chPref val="3"/>
        </dgm:presLayoutVars>
      </dgm:prSet>
      <dgm:spPr/>
    </dgm:pt>
    <dgm:pt modelId="{B2B04F58-28B6-49D8-8A7F-832AA02D738E}" type="pres">
      <dgm:prSet presAssocID="{EADE4D31-D6FF-4BA7-9E44-7AAFE822DEC0}" presName="level3hierChild" presStyleCnt="0"/>
      <dgm:spPr/>
    </dgm:pt>
  </dgm:ptLst>
  <dgm:cxnLst>
    <dgm:cxn modelId="{9BA0FF03-F22C-4D86-B636-3AA3018DB5F9}" type="presOf" srcId="{C910A6F2-9EFA-4A33-B80E-8D214567C4DF}" destId="{B4B185DF-D2D7-4A66-8026-27C6E9EF1320}" srcOrd="0" destOrd="0" presId="urn:microsoft.com/office/officeart/2008/layout/HorizontalMultiLevelHierarchy"/>
    <dgm:cxn modelId="{9D58B205-1219-4204-BE38-EB0DA09F0A89}" type="presOf" srcId="{B456D0B8-482C-4116-9E58-F0DDAA4F43BD}" destId="{12EB3F99-273F-4724-A881-5FEE19732AFB}" srcOrd="0" destOrd="0" presId="urn:microsoft.com/office/officeart/2008/layout/HorizontalMultiLevelHierarchy"/>
    <dgm:cxn modelId="{20CB9907-0CAB-49C5-AF00-914C579D6788}" type="presOf" srcId="{3DF897A2-1625-4445-8771-5166A5596521}" destId="{B3ACA0EA-9BA2-49A1-A196-08A8DC82DA3F}" srcOrd="0" destOrd="0" presId="urn:microsoft.com/office/officeart/2008/layout/HorizontalMultiLevelHierarchy"/>
    <dgm:cxn modelId="{8A2A940B-AEFC-46BA-B2D4-C882545B0845}" type="presOf" srcId="{B173FD27-95BB-46E4-BF7E-4921DB65ACD2}" destId="{6E55FABE-B2B7-4272-B1EA-D95C27AB38A4}" srcOrd="1" destOrd="0" presId="urn:microsoft.com/office/officeart/2008/layout/HorizontalMultiLevelHierarchy"/>
    <dgm:cxn modelId="{A14AA918-1485-4C61-A2EC-6637A32C4C26}" srcId="{2ADF1A59-7B25-4231-BA3D-89214F38DD1B}" destId="{BEEBF71A-77AC-4016-AE0A-E02D86D4CB95}" srcOrd="5" destOrd="0" parTransId="{5D4C9988-5FEF-44BC-A259-791BCCE73134}" sibTransId="{DC61D80E-63A1-40CA-A7B5-3A866AB7C048}"/>
    <dgm:cxn modelId="{4021171C-6BE4-4A11-89F8-DB64511B5C21}" type="presOf" srcId="{EADE4D31-D6FF-4BA7-9E44-7AAFE822DEC0}" destId="{A56B80FB-DB00-437F-B6EA-2BA33133AF59}" srcOrd="0" destOrd="0" presId="urn:microsoft.com/office/officeart/2008/layout/HorizontalMultiLevelHierarchy"/>
    <dgm:cxn modelId="{272A7720-4AD0-4690-83AB-EC605F7C41E0}" type="presOf" srcId="{3D386BF7-D2B0-42FB-8309-C5EA06B3166B}" destId="{4F407922-3637-4B24-A39B-B859B3F658A0}" srcOrd="0" destOrd="0" presId="urn:microsoft.com/office/officeart/2008/layout/HorizontalMultiLevelHierarchy"/>
    <dgm:cxn modelId="{4664AB2C-9CB2-431C-AC0A-5C279D0F0886}" type="presOf" srcId="{B173FD27-95BB-46E4-BF7E-4921DB65ACD2}" destId="{F6FE965C-D376-4236-9B10-4CB650F69905}" srcOrd="0" destOrd="0" presId="urn:microsoft.com/office/officeart/2008/layout/HorizontalMultiLevelHierarchy"/>
    <dgm:cxn modelId="{D15D3233-9D71-49EA-8418-7DF4F464AA20}" type="presOf" srcId="{F331E396-16F5-4F11-AC82-130D5597D4BD}" destId="{6FFDAEE8-987B-4DC8-B121-1AEE845A4459}" srcOrd="0" destOrd="0" presId="urn:microsoft.com/office/officeart/2008/layout/HorizontalMultiLevelHierarchy"/>
    <dgm:cxn modelId="{AD65E134-AE79-4D2B-857C-F6D6B77933EF}" srcId="{2ADF1A59-7B25-4231-BA3D-89214F38DD1B}" destId="{45F1B32B-74C3-4BB4-B266-F73B3BE521C7}" srcOrd="6" destOrd="0" parTransId="{5869CEAA-B671-4248-9074-64723F94C848}" sibTransId="{EE765BC8-61FC-4C63-B059-77A8C0D0D4E0}"/>
    <dgm:cxn modelId="{B6CFA53A-5D40-46B6-A18B-7C95FD293F31}" type="presOf" srcId="{6D1AD0C0-8579-404D-A153-192398FBB7A1}" destId="{DB54E2A1-4595-41CB-90E7-F162E3D8AC8B}" srcOrd="0" destOrd="0" presId="urn:microsoft.com/office/officeart/2008/layout/HorizontalMultiLevelHierarchy"/>
    <dgm:cxn modelId="{AEB63A3F-F23F-47A9-A2D7-793206E7A644}" type="presOf" srcId="{BEEBF71A-77AC-4016-AE0A-E02D86D4CB95}" destId="{D609E8E8-2E5A-4DAF-BB2C-3B4148DB129C}" srcOrd="0" destOrd="0" presId="urn:microsoft.com/office/officeart/2008/layout/HorizontalMultiLevelHierarchy"/>
    <dgm:cxn modelId="{7DD2453F-3296-4482-9A4E-4D9E79782C9C}" srcId="{2ADF1A59-7B25-4231-BA3D-89214F38DD1B}" destId="{F331E396-16F5-4F11-AC82-130D5597D4BD}" srcOrd="8" destOrd="0" parTransId="{08A3EE56-2B28-4C68-897E-FCAD70136E2E}" sibTransId="{39B8E475-709C-4588-8693-A3B0D957FE41}"/>
    <dgm:cxn modelId="{54DA7061-81AB-4032-82C6-7DF3F43BF122}" type="presOf" srcId="{3DF897A2-1625-4445-8771-5166A5596521}" destId="{78B51D86-3FC4-49C8-A460-BFA9B4C4AA19}" srcOrd="1" destOrd="0" presId="urn:microsoft.com/office/officeart/2008/layout/HorizontalMultiLevelHierarchy"/>
    <dgm:cxn modelId="{8D3CD865-11BD-4ADE-9B4C-1EC51036A042}" type="presOf" srcId="{5D4C9988-5FEF-44BC-A259-791BCCE73134}" destId="{8B56BD92-6EFC-4F50-9439-C4B5452C8888}" srcOrd="0" destOrd="0" presId="urn:microsoft.com/office/officeart/2008/layout/HorizontalMultiLevelHierarchy"/>
    <dgm:cxn modelId="{99305448-5C0A-4C25-8D54-7E211DDEF478}" type="presOf" srcId="{13CA6CB3-DCC5-414B-8B7F-14B1BD5AFA2F}" destId="{6AC98DBA-581C-4E78-A121-8D247A2CA0FD}" srcOrd="0" destOrd="0" presId="urn:microsoft.com/office/officeart/2008/layout/HorizontalMultiLevelHierarchy"/>
    <dgm:cxn modelId="{0E2EDA4A-B844-40AF-AF3B-4C083C2BCA09}" type="presOf" srcId="{3D386BF7-D2B0-42FB-8309-C5EA06B3166B}" destId="{9894BDC3-28EE-4BAB-B35A-F5DD722A7181}" srcOrd="1" destOrd="0" presId="urn:microsoft.com/office/officeart/2008/layout/HorizontalMultiLevelHierarchy"/>
    <dgm:cxn modelId="{3A64BF4E-BEF0-4BF4-89AD-7A15CD1DCB0A}" srcId="{2ADF1A59-7B25-4231-BA3D-89214F38DD1B}" destId="{0F6B1B68-125C-4E8A-805A-2EA0F68EB9CD}" srcOrd="7" destOrd="0" parTransId="{13CA6CB3-DCC5-414B-8B7F-14B1BD5AFA2F}" sibTransId="{A9EA963B-1281-418C-BF81-8B974CFB519F}"/>
    <dgm:cxn modelId="{3D0CE16E-6DD8-44D8-8F5F-E025AA0CCED0}" srcId="{2ADF1A59-7B25-4231-BA3D-89214F38DD1B}" destId="{52E98776-6313-4DCC-976F-1942B5F4EADD}" srcOrd="0" destOrd="0" parTransId="{B173FD27-95BB-46E4-BF7E-4921DB65ACD2}" sibTransId="{216A6E5B-2452-4153-8473-404084871A22}"/>
    <dgm:cxn modelId="{82170D51-98BA-4919-A4FC-448EF9BC373B}" type="presOf" srcId="{08A3EE56-2B28-4C68-897E-FCAD70136E2E}" destId="{79BA9105-10EB-4107-96A7-3591C98F1CC3}" srcOrd="1" destOrd="0" presId="urn:microsoft.com/office/officeart/2008/layout/HorizontalMultiLevelHierarchy"/>
    <dgm:cxn modelId="{C788E771-F943-4C75-B603-23A4CB76DEAC}" type="presOf" srcId="{331E85B1-5494-40DC-B899-CFFA3B224192}" destId="{66960B7E-5573-4B16-B50C-F9108D17184F}" srcOrd="1" destOrd="0" presId="urn:microsoft.com/office/officeart/2008/layout/HorizontalMultiLevelHierarchy"/>
    <dgm:cxn modelId="{AD84AC58-AC14-4660-934B-4F0E3EAF00A5}" type="presOf" srcId="{24527CBD-D24D-461B-A526-E09EB076E2D6}" destId="{9353AEDD-7567-4578-A4E3-A705780E11B1}" srcOrd="1" destOrd="0" presId="urn:microsoft.com/office/officeart/2008/layout/HorizontalMultiLevelHierarchy"/>
    <dgm:cxn modelId="{84DC7284-A5C2-46DA-B200-910F226A0436}" srcId="{2ADF1A59-7B25-4231-BA3D-89214F38DD1B}" destId="{6D1AD0C0-8579-404D-A153-192398FBB7A1}" srcOrd="1" destOrd="0" parTransId="{24527CBD-D24D-461B-A526-E09EB076E2D6}" sibTransId="{EA47FED8-7BF7-4093-82C5-A855A8AF43B8}"/>
    <dgm:cxn modelId="{A1B7CC88-F722-421E-8E41-B27FE5F77D27}" type="presOf" srcId="{9039F33C-D2CE-4839-9093-98E128D1D3FC}" destId="{7CAC203A-782A-4AC4-A708-65DD14693F1A}" srcOrd="0" destOrd="0" presId="urn:microsoft.com/office/officeart/2008/layout/HorizontalMultiLevelHierarchy"/>
    <dgm:cxn modelId="{6D24D790-2453-484B-A684-D402356AE25C}" type="presOf" srcId="{0F6B1B68-125C-4E8A-805A-2EA0F68EB9CD}" destId="{681551C4-D0F1-4FA8-B65D-2CAB554BD2CF}" srcOrd="0" destOrd="0" presId="urn:microsoft.com/office/officeart/2008/layout/HorizontalMultiLevelHierarchy"/>
    <dgm:cxn modelId="{95C7EFA0-A739-4793-B0C4-71F78649200A}" type="presOf" srcId="{B456D0B8-482C-4116-9E58-F0DDAA4F43BD}" destId="{DE401825-A124-40A9-916D-FFC05AD1A1CE}" srcOrd="1" destOrd="0" presId="urn:microsoft.com/office/officeart/2008/layout/HorizontalMultiLevelHierarchy"/>
    <dgm:cxn modelId="{8E97B3A9-A836-46B2-9608-FAE05BCC19A0}" type="presOf" srcId="{2E50EF94-13D7-4AB6-98D5-ED1EC6A4606E}" destId="{F2C75514-FCBE-4DF3-BAE4-B38110BDD452}" srcOrd="0" destOrd="0" presId="urn:microsoft.com/office/officeart/2008/layout/HorizontalMultiLevelHierarchy"/>
    <dgm:cxn modelId="{9CC9C8B2-C5DF-49AA-B1A4-17D880F5DCDA}" srcId="{2ADF1A59-7B25-4231-BA3D-89214F38DD1B}" destId="{2E50EF94-13D7-4AB6-98D5-ED1EC6A4606E}" srcOrd="3" destOrd="0" parTransId="{3DF897A2-1625-4445-8771-5166A5596521}" sibTransId="{45F75D9B-B118-4572-8CF9-257B71789F3B}"/>
    <dgm:cxn modelId="{46EC3EBA-CF01-43BE-980F-175101D48ADB}" type="presOf" srcId="{5D4C9988-5FEF-44BC-A259-791BCCE73134}" destId="{37CB452F-D44D-4006-A16A-5B06E436504A}" srcOrd="1" destOrd="0" presId="urn:microsoft.com/office/officeart/2008/layout/HorizontalMultiLevelHierarchy"/>
    <dgm:cxn modelId="{7CE272BA-B4B7-4A28-BEBB-301C856D1391}" type="presOf" srcId="{45F1B32B-74C3-4BB4-B266-F73B3BE521C7}" destId="{421C5DAA-1470-4B4A-81CB-A992B9E4D17B}" srcOrd="0" destOrd="0" presId="urn:microsoft.com/office/officeart/2008/layout/HorizontalMultiLevelHierarchy"/>
    <dgm:cxn modelId="{807788BA-2BE6-44A4-B3EF-14328EB8B7F8}" srcId="{2ADF1A59-7B25-4231-BA3D-89214F38DD1B}" destId="{9039F33C-D2CE-4839-9093-98E128D1D3FC}" srcOrd="4" destOrd="0" parTransId="{B456D0B8-482C-4116-9E58-F0DDAA4F43BD}" sibTransId="{72A3D489-D80C-43BB-B76D-BFD9618234D1}"/>
    <dgm:cxn modelId="{360625BF-5625-4EFD-A87D-8EA101EAAD9F}" srcId="{DF20F624-73E3-45F8-8385-A43017A00A29}" destId="{2ADF1A59-7B25-4231-BA3D-89214F38DD1B}" srcOrd="0" destOrd="0" parTransId="{4941F874-E6E5-4DCB-8485-F48C043DAAFD}" sibTransId="{8D0EE7FB-7AA0-4AC8-8A93-9F80C0ECFE65}"/>
    <dgm:cxn modelId="{039E3ECB-0840-4C98-BDE5-DDF6AB9B7CF0}" type="presOf" srcId="{5869CEAA-B671-4248-9074-64723F94C848}" destId="{C9AC91B9-C193-47CA-B445-93373BAF4772}" srcOrd="1" destOrd="0" presId="urn:microsoft.com/office/officeart/2008/layout/HorizontalMultiLevelHierarchy"/>
    <dgm:cxn modelId="{495478D1-C69C-4418-AF91-5C6F10DA5680}" type="presOf" srcId="{DF20F624-73E3-45F8-8385-A43017A00A29}" destId="{60996B93-87D6-4750-8806-A3A8131D36AA}" srcOrd="0" destOrd="0" presId="urn:microsoft.com/office/officeart/2008/layout/HorizontalMultiLevelHierarchy"/>
    <dgm:cxn modelId="{6ECDC6D1-5FE6-4CFC-BB54-538DC7017ABB}" srcId="{2ADF1A59-7B25-4231-BA3D-89214F38DD1B}" destId="{C910A6F2-9EFA-4A33-B80E-8D214567C4DF}" srcOrd="2" destOrd="0" parTransId="{3D386BF7-D2B0-42FB-8309-C5EA06B3166B}" sibTransId="{AB97B889-574C-48BD-A642-151CFF40BFCF}"/>
    <dgm:cxn modelId="{65F3CCDA-E263-47DD-B32F-EDCC2C308D4C}" type="presOf" srcId="{2ADF1A59-7B25-4231-BA3D-89214F38DD1B}" destId="{6D3D65BE-6118-4ED6-8D86-8A0C2088FC2F}" srcOrd="0" destOrd="0" presId="urn:microsoft.com/office/officeart/2008/layout/HorizontalMultiLevelHierarchy"/>
    <dgm:cxn modelId="{CB300BE3-1CF3-4A3B-9736-B5BD21472BA7}" type="presOf" srcId="{08A3EE56-2B28-4C68-897E-FCAD70136E2E}" destId="{E05EED9D-D5A5-4932-BCD1-5AD8DA1F0CF4}" srcOrd="0" destOrd="0" presId="urn:microsoft.com/office/officeart/2008/layout/HorizontalMultiLevelHierarchy"/>
    <dgm:cxn modelId="{71FC64E3-3D03-4731-AE47-A600BB3128AD}" srcId="{2ADF1A59-7B25-4231-BA3D-89214F38DD1B}" destId="{EADE4D31-D6FF-4BA7-9E44-7AAFE822DEC0}" srcOrd="9" destOrd="0" parTransId="{331E85B1-5494-40DC-B899-CFFA3B224192}" sibTransId="{885F1C53-8639-44D9-B862-DE29CFEF7A13}"/>
    <dgm:cxn modelId="{670B13E6-2349-4593-8855-D942C5FB940C}" type="presOf" srcId="{331E85B1-5494-40DC-B899-CFFA3B224192}" destId="{CCE1934F-DBE7-4222-AB1F-227784602E4A}" srcOrd="0" destOrd="0" presId="urn:microsoft.com/office/officeart/2008/layout/HorizontalMultiLevelHierarchy"/>
    <dgm:cxn modelId="{31268EE6-C4A3-42B0-807B-72AFC5918A18}" type="presOf" srcId="{24527CBD-D24D-461B-A526-E09EB076E2D6}" destId="{F2CD980C-1F4A-4D81-A1EB-7BB4B0604626}" srcOrd="0" destOrd="0" presId="urn:microsoft.com/office/officeart/2008/layout/HorizontalMultiLevelHierarchy"/>
    <dgm:cxn modelId="{148F2AE9-5604-4CE6-B257-C23E20FEAB96}" type="presOf" srcId="{5869CEAA-B671-4248-9074-64723F94C848}" destId="{02284B26-AF87-4003-9024-6C84ADA8BE96}" srcOrd="0" destOrd="0" presId="urn:microsoft.com/office/officeart/2008/layout/HorizontalMultiLevelHierarchy"/>
    <dgm:cxn modelId="{D0D379F3-819A-4D36-9E08-A5C2275A9EE0}" type="presOf" srcId="{52E98776-6313-4DCC-976F-1942B5F4EADD}" destId="{F6BEBDE7-A2DC-4E5E-B178-A608A9C982CF}" srcOrd="0" destOrd="0" presId="urn:microsoft.com/office/officeart/2008/layout/HorizontalMultiLevelHierarchy"/>
    <dgm:cxn modelId="{71364AF9-6954-4BA9-8C14-D30EEE6CF668}" type="presOf" srcId="{13CA6CB3-DCC5-414B-8B7F-14B1BD5AFA2F}" destId="{379559E9-E5EA-4D9B-957E-B55855DB7A23}" srcOrd="1" destOrd="0" presId="urn:microsoft.com/office/officeart/2008/layout/HorizontalMultiLevelHierarchy"/>
    <dgm:cxn modelId="{A3C3E957-817C-4575-904D-0B7F94CD1267}" type="presParOf" srcId="{60996B93-87D6-4750-8806-A3A8131D36AA}" destId="{D4AA4263-DB42-4C07-8376-43FE7F71E63F}" srcOrd="0" destOrd="0" presId="urn:microsoft.com/office/officeart/2008/layout/HorizontalMultiLevelHierarchy"/>
    <dgm:cxn modelId="{A4AD4D97-E809-4E5E-BA44-958A771B8405}" type="presParOf" srcId="{D4AA4263-DB42-4C07-8376-43FE7F71E63F}" destId="{6D3D65BE-6118-4ED6-8D86-8A0C2088FC2F}" srcOrd="0" destOrd="0" presId="urn:microsoft.com/office/officeart/2008/layout/HorizontalMultiLevelHierarchy"/>
    <dgm:cxn modelId="{F739F769-82CC-496A-89AA-081BA8930B9B}" type="presParOf" srcId="{D4AA4263-DB42-4C07-8376-43FE7F71E63F}" destId="{EA9405E8-41C1-4F1D-9F59-77A0FD2F87C2}" srcOrd="1" destOrd="0" presId="urn:microsoft.com/office/officeart/2008/layout/HorizontalMultiLevelHierarchy"/>
    <dgm:cxn modelId="{4EAB51FD-86B6-4FF7-A6C9-375C8689B56B}" type="presParOf" srcId="{EA9405E8-41C1-4F1D-9F59-77A0FD2F87C2}" destId="{F6FE965C-D376-4236-9B10-4CB650F69905}" srcOrd="0" destOrd="0" presId="urn:microsoft.com/office/officeart/2008/layout/HorizontalMultiLevelHierarchy"/>
    <dgm:cxn modelId="{0134EBE9-4D8F-4976-AE72-1999510D1773}" type="presParOf" srcId="{F6FE965C-D376-4236-9B10-4CB650F69905}" destId="{6E55FABE-B2B7-4272-B1EA-D95C27AB38A4}" srcOrd="0" destOrd="0" presId="urn:microsoft.com/office/officeart/2008/layout/HorizontalMultiLevelHierarchy"/>
    <dgm:cxn modelId="{D3A9901B-6963-431D-8A38-FB95E20D5651}" type="presParOf" srcId="{EA9405E8-41C1-4F1D-9F59-77A0FD2F87C2}" destId="{A793232E-E3F4-4C8F-B95C-1C423B2F258D}" srcOrd="1" destOrd="0" presId="urn:microsoft.com/office/officeart/2008/layout/HorizontalMultiLevelHierarchy"/>
    <dgm:cxn modelId="{E4685ACD-555A-4EA7-B681-418666AEC774}" type="presParOf" srcId="{A793232E-E3F4-4C8F-B95C-1C423B2F258D}" destId="{F6BEBDE7-A2DC-4E5E-B178-A608A9C982CF}" srcOrd="0" destOrd="0" presId="urn:microsoft.com/office/officeart/2008/layout/HorizontalMultiLevelHierarchy"/>
    <dgm:cxn modelId="{5569C4DF-3E70-4B05-87B9-0228FB533BB9}" type="presParOf" srcId="{A793232E-E3F4-4C8F-B95C-1C423B2F258D}" destId="{813A7D15-E8B6-4FAE-B9A0-2E641CA18F39}" srcOrd="1" destOrd="0" presId="urn:microsoft.com/office/officeart/2008/layout/HorizontalMultiLevelHierarchy"/>
    <dgm:cxn modelId="{1D281126-7C86-474C-A6BB-5915518C953F}" type="presParOf" srcId="{EA9405E8-41C1-4F1D-9F59-77A0FD2F87C2}" destId="{F2CD980C-1F4A-4D81-A1EB-7BB4B0604626}" srcOrd="2" destOrd="0" presId="urn:microsoft.com/office/officeart/2008/layout/HorizontalMultiLevelHierarchy"/>
    <dgm:cxn modelId="{1DEA7E29-2A40-4185-941F-5B82949D7A61}" type="presParOf" srcId="{F2CD980C-1F4A-4D81-A1EB-7BB4B0604626}" destId="{9353AEDD-7567-4578-A4E3-A705780E11B1}" srcOrd="0" destOrd="0" presId="urn:microsoft.com/office/officeart/2008/layout/HorizontalMultiLevelHierarchy"/>
    <dgm:cxn modelId="{3FD4C5F8-402B-47EA-8BE9-C47755E3D431}" type="presParOf" srcId="{EA9405E8-41C1-4F1D-9F59-77A0FD2F87C2}" destId="{89342C17-487F-4608-8113-E3E1081782CD}" srcOrd="3" destOrd="0" presId="urn:microsoft.com/office/officeart/2008/layout/HorizontalMultiLevelHierarchy"/>
    <dgm:cxn modelId="{200A4069-82CF-4FF7-AEF9-08E3C3553B6C}" type="presParOf" srcId="{89342C17-487F-4608-8113-E3E1081782CD}" destId="{DB54E2A1-4595-41CB-90E7-F162E3D8AC8B}" srcOrd="0" destOrd="0" presId="urn:microsoft.com/office/officeart/2008/layout/HorizontalMultiLevelHierarchy"/>
    <dgm:cxn modelId="{373A0ED8-FF07-4FBC-BEE9-AF4DBFC24D12}" type="presParOf" srcId="{89342C17-487F-4608-8113-E3E1081782CD}" destId="{DA6BFAA9-59F2-4B2B-9F70-2A85A3725FEA}" srcOrd="1" destOrd="0" presId="urn:microsoft.com/office/officeart/2008/layout/HorizontalMultiLevelHierarchy"/>
    <dgm:cxn modelId="{69B4B4BB-C29F-4E45-9C86-1EF32397E3CC}" type="presParOf" srcId="{EA9405E8-41C1-4F1D-9F59-77A0FD2F87C2}" destId="{4F407922-3637-4B24-A39B-B859B3F658A0}" srcOrd="4" destOrd="0" presId="urn:microsoft.com/office/officeart/2008/layout/HorizontalMultiLevelHierarchy"/>
    <dgm:cxn modelId="{81897EB4-0B77-461F-B2F2-5F622909CE7E}" type="presParOf" srcId="{4F407922-3637-4B24-A39B-B859B3F658A0}" destId="{9894BDC3-28EE-4BAB-B35A-F5DD722A7181}" srcOrd="0" destOrd="0" presId="urn:microsoft.com/office/officeart/2008/layout/HorizontalMultiLevelHierarchy"/>
    <dgm:cxn modelId="{B262FE7C-87F6-4781-A1A8-8837D16BB10D}" type="presParOf" srcId="{EA9405E8-41C1-4F1D-9F59-77A0FD2F87C2}" destId="{278BBCBF-8B45-4E61-9593-2F013F2DE738}" srcOrd="5" destOrd="0" presId="urn:microsoft.com/office/officeart/2008/layout/HorizontalMultiLevelHierarchy"/>
    <dgm:cxn modelId="{A7A8BDA2-560D-43F0-8982-680A9967A7E4}" type="presParOf" srcId="{278BBCBF-8B45-4E61-9593-2F013F2DE738}" destId="{B4B185DF-D2D7-4A66-8026-27C6E9EF1320}" srcOrd="0" destOrd="0" presId="urn:microsoft.com/office/officeart/2008/layout/HorizontalMultiLevelHierarchy"/>
    <dgm:cxn modelId="{1C294282-F59B-4872-B949-9F447DE77E1F}" type="presParOf" srcId="{278BBCBF-8B45-4E61-9593-2F013F2DE738}" destId="{4D51F59D-3922-4614-AD2A-8574F02631FD}" srcOrd="1" destOrd="0" presId="urn:microsoft.com/office/officeart/2008/layout/HorizontalMultiLevelHierarchy"/>
    <dgm:cxn modelId="{FCCFA2F7-423B-4E1C-8CA2-B3CC0D8E6A4E}" type="presParOf" srcId="{EA9405E8-41C1-4F1D-9F59-77A0FD2F87C2}" destId="{B3ACA0EA-9BA2-49A1-A196-08A8DC82DA3F}" srcOrd="6" destOrd="0" presId="urn:microsoft.com/office/officeart/2008/layout/HorizontalMultiLevelHierarchy"/>
    <dgm:cxn modelId="{E25BF1E3-321B-425E-8A54-483A52AE15FF}" type="presParOf" srcId="{B3ACA0EA-9BA2-49A1-A196-08A8DC82DA3F}" destId="{78B51D86-3FC4-49C8-A460-BFA9B4C4AA19}" srcOrd="0" destOrd="0" presId="urn:microsoft.com/office/officeart/2008/layout/HorizontalMultiLevelHierarchy"/>
    <dgm:cxn modelId="{F05D4EFD-E140-42D6-8535-11E7E1A24378}" type="presParOf" srcId="{EA9405E8-41C1-4F1D-9F59-77A0FD2F87C2}" destId="{8B9E4459-BCEF-4CC8-9342-D70853AD94D5}" srcOrd="7" destOrd="0" presId="urn:microsoft.com/office/officeart/2008/layout/HorizontalMultiLevelHierarchy"/>
    <dgm:cxn modelId="{B4A45109-5465-4C53-B0E9-86CAD6ABA454}" type="presParOf" srcId="{8B9E4459-BCEF-4CC8-9342-D70853AD94D5}" destId="{F2C75514-FCBE-4DF3-BAE4-B38110BDD452}" srcOrd="0" destOrd="0" presId="urn:microsoft.com/office/officeart/2008/layout/HorizontalMultiLevelHierarchy"/>
    <dgm:cxn modelId="{BBC7D475-8FA8-4977-882F-3418FC0E7D1D}" type="presParOf" srcId="{8B9E4459-BCEF-4CC8-9342-D70853AD94D5}" destId="{1CD6DCCD-4FC9-461F-83A3-10B31623EC4F}" srcOrd="1" destOrd="0" presId="urn:microsoft.com/office/officeart/2008/layout/HorizontalMultiLevelHierarchy"/>
    <dgm:cxn modelId="{DD82DB27-8941-4E07-9D95-598632E86749}" type="presParOf" srcId="{EA9405E8-41C1-4F1D-9F59-77A0FD2F87C2}" destId="{12EB3F99-273F-4724-A881-5FEE19732AFB}" srcOrd="8" destOrd="0" presId="urn:microsoft.com/office/officeart/2008/layout/HorizontalMultiLevelHierarchy"/>
    <dgm:cxn modelId="{782027C9-0657-4418-A10B-0D69B062C04B}" type="presParOf" srcId="{12EB3F99-273F-4724-A881-5FEE19732AFB}" destId="{DE401825-A124-40A9-916D-FFC05AD1A1CE}" srcOrd="0" destOrd="0" presId="urn:microsoft.com/office/officeart/2008/layout/HorizontalMultiLevelHierarchy"/>
    <dgm:cxn modelId="{8CB939A6-4B8E-48D0-9433-2B9D9414270A}" type="presParOf" srcId="{EA9405E8-41C1-4F1D-9F59-77A0FD2F87C2}" destId="{EBBE52A4-C6B1-4B4A-80A0-C88046BAF348}" srcOrd="9" destOrd="0" presId="urn:microsoft.com/office/officeart/2008/layout/HorizontalMultiLevelHierarchy"/>
    <dgm:cxn modelId="{3D44D2F0-E4B4-4827-AD64-0D242B9CA815}" type="presParOf" srcId="{EBBE52A4-C6B1-4B4A-80A0-C88046BAF348}" destId="{7CAC203A-782A-4AC4-A708-65DD14693F1A}" srcOrd="0" destOrd="0" presId="urn:microsoft.com/office/officeart/2008/layout/HorizontalMultiLevelHierarchy"/>
    <dgm:cxn modelId="{55401975-E82F-4967-A7D7-286B8DD701D2}" type="presParOf" srcId="{EBBE52A4-C6B1-4B4A-80A0-C88046BAF348}" destId="{5786BC3D-ABC2-4C13-8463-A2492513C550}" srcOrd="1" destOrd="0" presId="urn:microsoft.com/office/officeart/2008/layout/HorizontalMultiLevelHierarchy"/>
    <dgm:cxn modelId="{03F9D993-131C-4F10-B6E2-5ADF89DAB07C}" type="presParOf" srcId="{EA9405E8-41C1-4F1D-9F59-77A0FD2F87C2}" destId="{8B56BD92-6EFC-4F50-9439-C4B5452C8888}" srcOrd="10" destOrd="0" presId="urn:microsoft.com/office/officeart/2008/layout/HorizontalMultiLevelHierarchy"/>
    <dgm:cxn modelId="{44AA865E-FDEC-426F-B562-50B7A81351F9}" type="presParOf" srcId="{8B56BD92-6EFC-4F50-9439-C4B5452C8888}" destId="{37CB452F-D44D-4006-A16A-5B06E436504A}" srcOrd="0" destOrd="0" presId="urn:microsoft.com/office/officeart/2008/layout/HorizontalMultiLevelHierarchy"/>
    <dgm:cxn modelId="{127906B0-4E23-4046-BD1A-4B95856C9692}" type="presParOf" srcId="{EA9405E8-41C1-4F1D-9F59-77A0FD2F87C2}" destId="{CE7FA557-4B89-45C8-B984-4419B7C043C0}" srcOrd="11" destOrd="0" presId="urn:microsoft.com/office/officeart/2008/layout/HorizontalMultiLevelHierarchy"/>
    <dgm:cxn modelId="{BB886B4F-FCEC-485B-9D1F-CE679F556BAF}" type="presParOf" srcId="{CE7FA557-4B89-45C8-B984-4419B7C043C0}" destId="{D609E8E8-2E5A-4DAF-BB2C-3B4148DB129C}" srcOrd="0" destOrd="0" presId="urn:microsoft.com/office/officeart/2008/layout/HorizontalMultiLevelHierarchy"/>
    <dgm:cxn modelId="{D16C4646-B782-4B21-BBDC-998056EE6A93}" type="presParOf" srcId="{CE7FA557-4B89-45C8-B984-4419B7C043C0}" destId="{3D5E5E4C-72D9-4411-A938-13B68C2D68A8}" srcOrd="1" destOrd="0" presId="urn:microsoft.com/office/officeart/2008/layout/HorizontalMultiLevelHierarchy"/>
    <dgm:cxn modelId="{75983662-37DF-464A-8DAA-6A6717773D8B}" type="presParOf" srcId="{EA9405E8-41C1-4F1D-9F59-77A0FD2F87C2}" destId="{02284B26-AF87-4003-9024-6C84ADA8BE96}" srcOrd="12" destOrd="0" presId="urn:microsoft.com/office/officeart/2008/layout/HorizontalMultiLevelHierarchy"/>
    <dgm:cxn modelId="{42C81209-1578-4AA1-A5B7-FCD97DCEDF06}" type="presParOf" srcId="{02284B26-AF87-4003-9024-6C84ADA8BE96}" destId="{C9AC91B9-C193-47CA-B445-93373BAF4772}" srcOrd="0" destOrd="0" presId="urn:microsoft.com/office/officeart/2008/layout/HorizontalMultiLevelHierarchy"/>
    <dgm:cxn modelId="{A7C53C65-EC82-493A-9032-9EF6EC6CD5DE}" type="presParOf" srcId="{EA9405E8-41C1-4F1D-9F59-77A0FD2F87C2}" destId="{5D2651F2-BC77-4C2E-90B1-CDE48026EAA1}" srcOrd="13" destOrd="0" presId="urn:microsoft.com/office/officeart/2008/layout/HorizontalMultiLevelHierarchy"/>
    <dgm:cxn modelId="{76C0DE95-806F-4C30-8A74-FA571521D89D}" type="presParOf" srcId="{5D2651F2-BC77-4C2E-90B1-CDE48026EAA1}" destId="{421C5DAA-1470-4B4A-81CB-A992B9E4D17B}" srcOrd="0" destOrd="0" presId="urn:microsoft.com/office/officeart/2008/layout/HorizontalMultiLevelHierarchy"/>
    <dgm:cxn modelId="{DD2AEF6F-F2BD-4D1B-B63C-0A4B25011A8B}" type="presParOf" srcId="{5D2651F2-BC77-4C2E-90B1-CDE48026EAA1}" destId="{3045FBC8-F018-4ED7-AC08-EFC62E209AE3}" srcOrd="1" destOrd="0" presId="urn:microsoft.com/office/officeart/2008/layout/HorizontalMultiLevelHierarchy"/>
    <dgm:cxn modelId="{DB5B9EAD-A7E0-40AB-B704-D585ABCFC199}" type="presParOf" srcId="{EA9405E8-41C1-4F1D-9F59-77A0FD2F87C2}" destId="{6AC98DBA-581C-4E78-A121-8D247A2CA0FD}" srcOrd="14" destOrd="0" presId="urn:microsoft.com/office/officeart/2008/layout/HorizontalMultiLevelHierarchy"/>
    <dgm:cxn modelId="{96C8835F-D1FC-485C-A0FF-301B656097BF}" type="presParOf" srcId="{6AC98DBA-581C-4E78-A121-8D247A2CA0FD}" destId="{379559E9-E5EA-4D9B-957E-B55855DB7A23}" srcOrd="0" destOrd="0" presId="urn:microsoft.com/office/officeart/2008/layout/HorizontalMultiLevelHierarchy"/>
    <dgm:cxn modelId="{E8BABC16-E3ED-4C63-BC4F-A997F2818B28}" type="presParOf" srcId="{EA9405E8-41C1-4F1D-9F59-77A0FD2F87C2}" destId="{6C55A6D0-DE76-48C1-9E91-35B80EAEEB7A}" srcOrd="15" destOrd="0" presId="urn:microsoft.com/office/officeart/2008/layout/HorizontalMultiLevelHierarchy"/>
    <dgm:cxn modelId="{D06E0240-2B25-432E-BEE9-5161B2F79279}" type="presParOf" srcId="{6C55A6D0-DE76-48C1-9E91-35B80EAEEB7A}" destId="{681551C4-D0F1-4FA8-B65D-2CAB554BD2CF}" srcOrd="0" destOrd="0" presId="urn:microsoft.com/office/officeart/2008/layout/HorizontalMultiLevelHierarchy"/>
    <dgm:cxn modelId="{751CDE93-B9C9-4816-ACCF-86FDD84F88DE}" type="presParOf" srcId="{6C55A6D0-DE76-48C1-9E91-35B80EAEEB7A}" destId="{368FE079-03A2-415F-97E1-396ADAEABB53}" srcOrd="1" destOrd="0" presId="urn:microsoft.com/office/officeart/2008/layout/HorizontalMultiLevelHierarchy"/>
    <dgm:cxn modelId="{50941389-88BE-407D-8C81-2D6DFE5786A5}" type="presParOf" srcId="{EA9405E8-41C1-4F1D-9F59-77A0FD2F87C2}" destId="{E05EED9D-D5A5-4932-BCD1-5AD8DA1F0CF4}" srcOrd="16" destOrd="0" presId="urn:microsoft.com/office/officeart/2008/layout/HorizontalMultiLevelHierarchy"/>
    <dgm:cxn modelId="{B1BA70F4-1034-423D-882B-709EAB7AE444}" type="presParOf" srcId="{E05EED9D-D5A5-4932-BCD1-5AD8DA1F0CF4}" destId="{79BA9105-10EB-4107-96A7-3591C98F1CC3}" srcOrd="0" destOrd="0" presId="urn:microsoft.com/office/officeart/2008/layout/HorizontalMultiLevelHierarchy"/>
    <dgm:cxn modelId="{05E897DB-6474-49E4-BE09-5364ACA32564}" type="presParOf" srcId="{EA9405E8-41C1-4F1D-9F59-77A0FD2F87C2}" destId="{72E7D9F1-B74C-4F5F-B3D3-30486E7803A9}" srcOrd="17" destOrd="0" presId="urn:microsoft.com/office/officeart/2008/layout/HorizontalMultiLevelHierarchy"/>
    <dgm:cxn modelId="{9DF1ED93-44AA-4EDC-B059-7D773F2483E5}" type="presParOf" srcId="{72E7D9F1-B74C-4F5F-B3D3-30486E7803A9}" destId="{6FFDAEE8-987B-4DC8-B121-1AEE845A4459}" srcOrd="0" destOrd="0" presId="urn:microsoft.com/office/officeart/2008/layout/HorizontalMultiLevelHierarchy"/>
    <dgm:cxn modelId="{69E3F13E-4586-46C7-A86E-0F486874B611}" type="presParOf" srcId="{72E7D9F1-B74C-4F5F-B3D3-30486E7803A9}" destId="{E167EAEB-5799-4CF2-9596-D90773F2A4D7}" srcOrd="1" destOrd="0" presId="urn:microsoft.com/office/officeart/2008/layout/HorizontalMultiLevelHierarchy"/>
    <dgm:cxn modelId="{49E64A89-49A6-4CF6-A897-65721C55178B}" type="presParOf" srcId="{EA9405E8-41C1-4F1D-9F59-77A0FD2F87C2}" destId="{CCE1934F-DBE7-4222-AB1F-227784602E4A}" srcOrd="18" destOrd="0" presId="urn:microsoft.com/office/officeart/2008/layout/HorizontalMultiLevelHierarchy"/>
    <dgm:cxn modelId="{313B98FF-ED5E-4019-B54B-B7CCFE8AF49F}" type="presParOf" srcId="{CCE1934F-DBE7-4222-AB1F-227784602E4A}" destId="{66960B7E-5573-4B16-B50C-F9108D17184F}" srcOrd="0" destOrd="0" presId="urn:microsoft.com/office/officeart/2008/layout/HorizontalMultiLevelHierarchy"/>
    <dgm:cxn modelId="{D4396597-91C0-4BC6-B43D-024645D545A3}" type="presParOf" srcId="{EA9405E8-41C1-4F1D-9F59-77A0FD2F87C2}" destId="{3DD8F5A3-AF59-4D77-A08F-12446E01A06A}" srcOrd="19" destOrd="0" presId="urn:microsoft.com/office/officeart/2008/layout/HorizontalMultiLevelHierarchy"/>
    <dgm:cxn modelId="{55E93314-3669-4F55-B146-6FC18E942C60}" type="presParOf" srcId="{3DD8F5A3-AF59-4D77-A08F-12446E01A06A}" destId="{A56B80FB-DB00-437F-B6EA-2BA33133AF59}" srcOrd="0" destOrd="0" presId="urn:microsoft.com/office/officeart/2008/layout/HorizontalMultiLevelHierarchy"/>
    <dgm:cxn modelId="{C4499855-89FD-49E7-958A-83FFA8C388A6}" type="presParOf" srcId="{3DD8F5A3-AF59-4D77-A08F-12446E01A06A}" destId="{B2B04F58-28B6-49D8-8A7F-832AA02D73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1934F-DBE7-4222-AB1F-227784602E4A}">
      <dsp:nvSpPr>
        <dsp:cNvPr id="0" name=""/>
        <dsp:cNvSpPr/>
      </dsp:nvSpPr>
      <dsp:spPr>
        <a:xfrm>
          <a:off x="1267886" y="3194025"/>
          <a:ext cx="341397" cy="2927380"/>
        </a:xfrm>
        <a:custGeom>
          <a:avLst/>
          <a:gdLst/>
          <a:ahLst/>
          <a:cxnLst/>
          <a:rect l="0" t="0" r="0" b="0"/>
          <a:pathLst>
            <a:path>
              <a:moveTo>
                <a:pt x="0" y="0"/>
              </a:moveTo>
              <a:lnTo>
                <a:pt x="170698" y="0"/>
              </a:lnTo>
              <a:lnTo>
                <a:pt x="170698" y="2927380"/>
              </a:lnTo>
              <a:lnTo>
                <a:pt x="341397" y="29273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364904" y="4584035"/>
        <a:ext cx="147361" cy="147361"/>
      </dsp:txXfrm>
    </dsp:sp>
    <dsp:sp modelId="{E05EED9D-D5A5-4932-BCD1-5AD8DA1F0CF4}">
      <dsp:nvSpPr>
        <dsp:cNvPr id="0" name=""/>
        <dsp:cNvSpPr/>
      </dsp:nvSpPr>
      <dsp:spPr>
        <a:xfrm>
          <a:off x="1267886" y="3194025"/>
          <a:ext cx="341397" cy="2276851"/>
        </a:xfrm>
        <a:custGeom>
          <a:avLst/>
          <a:gdLst/>
          <a:ahLst/>
          <a:cxnLst/>
          <a:rect l="0" t="0" r="0" b="0"/>
          <a:pathLst>
            <a:path>
              <a:moveTo>
                <a:pt x="0" y="0"/>
              </a:moveTo>
              <a:lnTo>
                <a:pt x="170698" y="0"/>
              </a:lnTo>
              <a:lnTo>
                <a:pt x="170698" y="2276851"/>
              </a:lnTo>
              <a:lnTo>
                <a:pt x="341397" y="22768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381027" y="4274893"/>
        <a:ext cx="115115" cy="115115"/>
      </dsp:txXfrm>
    </dsp:sp>
    <dsp:sp modelId="{6AC98DBA-581C-4E78-A121-8D247A2CA0FD}">
      <dsp:nvSpPr>
        <dsp:cNvPr id="0" name=""/>
        <dsp:cNvSpPr/>
      </dsp:nvSpPr>
      <dsp:spPr>
        <a:xfrm>
          <a:off x="1267886" y="3194025"/>
          <a:ext cx="341397" cy="1626322"/>
        </a:xfrm>
        <a:custGeom>
          <a:avLst/>
          <a:gdLst/>
          <a:ahLst/>
          <a:cxnLst/>
          <a:rect l="0" t="0" r="0" b="0"/>
          <a:pathLst>
            <a:path>
              <a:moveTo>
                <a:pt x="0" y="0"/>
              </a:moveTo>
              <a:lnTo>
                <a:pt x="170698" y="0"/>
              </a:lnTo>
              <a:lnTo>
                <a:pt x="170698" y="1626322"/>
              </a:lnTo>
              <a:lnTo>
                <a:pt x="341397" y="16263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397041" y="3965642"/>
        <a:ext cx="83088" cy="83088"/>
      </dsp:txXfrm>
    </dsp:sp>
    <dsp:sp modelId="{02284B26-AF87-4003-9024-6C84ADA8BE96}">
      <dsp:nvSpPr>
        <dsp:cNvPr id="0" name=""/>
        <dsp:cNvSpPr/>
      </dsp:nvSpPr>
      <dsp:spPr>
        <a:xfrm>
          <a:off x="1267886" y="3194025"/>
          <a:ext cx="341397" cy="975793"/>
        </a:xfrm>
        <a:custGeom>
          <a:avLst/>
          <a:gdLst/>
          <a:ahLst/>
          <a:cxnLst/>
          <a:rect l="0" t="0" r="0" b="0"/>
          <a:pathLst>
            <a:path>
              <a:moveTo>
                <a:pt x="0" y="0"/>
              </a:moveTo>
              <a:lnTo>
                <a:pt x="170698" y="0"/>
              </a:lnTo>
              <a:lnTo>
                <a:pt x="170698" y="975793"/>
              </a:lnTo>
              <a:lnTo>
                <a:pt x="341397" y="9757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12740" y="3656077"/>
        <a:ext cx="51689" cy="51689"/>
      </dsp:txXfrm>
    </dsp:sp>
    <dsp:sp modelId="{8B56BD92-6EFC-4F50-9439-C4B5452C8888}">
      <dsp:nvSpPr>
        <dsp:cNvPr id="0" name=""/>
        <dsp:cNvSpPr/>
      </dsp:nvSpPr>
      <dsp:spPr>
        <a:xfrm>
          <a:off x="1267886" y="3194025"/>
          <a:ext cx="341397" cy="325264"/>
        </a:xfrm>
        <a:custGeom>
          <a:avLst/>
          <a:gdLst/>
          <a:ahLst/>
          <a:cxnLst/>
          <a:rect l="0" t="0" r="0" b="0"/>
          <a:pathLst>
            <a:path>
              <a:moveTo>
                <a:pt x="0" y="0"/>
              </a:moveTo>
              <a:lnTo>
                <a:pt x="170698" y="0"/>
              </a:lnTo>
              <a:lnTo>
                <a:pt x="170698" y="325264"/>
              </a:lnTo>
              <a:lnTo>
                <a:pt x="341397" y="3252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26796" y="3344869"/>
        <a:ext cx="23576" cy="23576"/>
      </dsp:txXfrm>
    </dsp:sp>
    <dsp:sp modelId="{12EB3F99-273F-4724-A881-5FEE19732AFB}">
      <dsp:nvSpPr>
        <dsp:cNvPr id="0" name=""/>
        <dsp:cNvSpPr/>
      </dsp:nvSpPr>
      <dsp:spPr>
        <a:xfrm>
          <a:off x="1267886" y="2868761"/>
          <a:ext cx="341397" cy="325264"/>
        </a:xfrm>
        <a:custGeom>
          <a:avLst/>
          <a:gdLst/>
          <a:ahLst/>
          <a:cxnLst/>
          <a:rect l="0" t="0" r="0" b="0"/>
          <a:pathLst>
            <a:path>
              <a:moveTo>
                <a:pt x="0" y="325264"/>
              </a:moveTo>
              <a:lnTo>
                <a:pt x="170698" y="325264"/>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26796" y="3019604"/>
        <a:ext cx="23576" cy="23576"/>
      </dsp:txXfrm>
    </dsp:sp>
    <dsp:sp modelId="{B3ACA0EA-9BA2-49A1-A196-08A8DC82DA3F}">
      <dsp:nvSpPr>
        <dsp:cNvPr id="0" name=""/>
        <dsp:cNvSpPr/>
      </dsp:nvSpPr>
      <dsp:spPr>
        <a:xfrm>
          <a:off x="1267886" y="2218232"/>
          <a:ext cx="341397" cy="975793"/>
        </a:xfrm>
        <a:custGeom>
          <a:avLst/>
          <a:gdLst/>
          <a:ahLst/>
          <a:cxnLst/>
          <a:rect l="0" t="0" r="0" b="0"/>
          <a:pathLst>
            <a:path>
              <a:moveTo>
                <a:pt x="0" y="975793"/>
              </a:moveTo>
              <a:lnTo>
                <a:pt x="170698" y="975793"/>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412740" y="2680284"/>
        <a:ext cx="51689" cy="51689"/>
      </dsp:txXfrm>
    </dsp:sp>
    <dsp:sp modelId="{4F407922-3637-4B24-A39B-B859B3F658A0}">
      <dsp:nvSpPr>
        <dsp:cNvPr id="0" name=""/>
        <dsp:cNvSpPr/>
      </dsp:nvSpPr>
      <dsp:spPr>
        <a:xfrm>
          <a:off x="1267886" y="1567703"/>
          <a:ext cx="341397" cy="1626322"/>
        </a:xfrm>
        <a:custGeom>
          <a:avLst/>
          <a:gdLst/>
          <a:ahLst/>
          <a:cxnLst/>
          <a:rect l="0" t="0" r="0" b="0"/>
          <a:pathLst>
            <a:path>
              <a:moveTo>
                <a:pt x="0" y="1626322"/>
              </a:moveTo>
              <a:lnTo>
                <a:pt x="170698" y="1626322"/>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397041" y="2339320"/>
        <a:ext cx="83088" cy="83088"/>
      </dsp:txXfrm>
    </dsp:sp>
    <dsp:sp modelId="{F2CD980C-1F4A-4D81-A1EB-7BB4B0604626}">
      <dsp:nvSpPr>
        <dsp:cNvPr id="0" name=""/>
        <dsp:cNvSpPr/>
      </dsp:nvSpPr>
      <dsp:spPr>
        <a:xfrm>
          <a:off x="1267886" y="917174"/>
          <a:ext cx="341397" cy="2276851"/>
        </a:xfrm>
        <a:custGeom>
          <a:avLst/>
          <a:gdLst/>
          <a:ahLst/>
          <a:cxnLst/>
          <a:rect l="0" t="0" r="0" b="0"/>
          <a:pathLst>
            <a:path>
              <a:moveTo>
                <a:pt x="0" y="2276851"/>
              </a:moveTo>
              <a:lnTo>
                <a:pt x="170698" y="2276851"/>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381027" y="1998042"/>
        <a:ext cx="115115" cy="115115"/>
      </dsp:txXfrm>
    </dsp:sp>
    <dsp:sp modelId="{F6FE965C-D376-4236-9B10-4CB650F69905}">
      <dsp:nvSpPr>
        <dsp:cNvPr id="0" name=""/>
        <dsp:cNvSpPr/>
      </dsp:nvSpPr>
      <dsp:spPr>
        <a:xfrm>
          <a:off x="1267886" y="266645"/>
          <a:ext cx="341397" cy="2927380"/>
        </a:xfrm>
        <a:custGeom>
          <a:avLst/>
          <a:gdLst/>
          <a:ahLst/>
          <a:cxnLst/>
          <a:rect l="0" t="0" r="0" b="0"/>
          <a:pathLst>
            <a:path>
              <a:moveTo>
                <a:pt x="0" y="2927380"/>
              </a:moveTo>
              <a:lnTo>
                <a:pt x="170698" y="2927380"/>
              </a:lnTo>
              <a:lnTo>
                <a:pt x="170698" y="0"/>
              </a:lnTo>
              <a:lnTo>
                <a:pt x="3413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364904" y="1656654"/>
        <a:ext cx="147361" cy="147361"/>
      </dsp:txXfrm>
    </dsp:sp>
    <dsp:sp modelId="{6D3D65BE-6118-4ED6-8D86-8A0C2088FC2F}">
      <dsp:nvSpPr>
        <dsp:cNvPr id="0" name=""/>
        <dsp:cNvSpPr/>
      </dsp:nvSpPr>
      <dsp:spPr>
        <a:xfrm rot="16200000">
          <a:off x="-361859" y="2933813"/>
          <a:ext cx="2739069"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Digital </a:t>
          </a:r>
          <a:r>
            <a:rPr lang="es-ES" sz="1800" kern="1200" dirty="0" err="1"/>
            <a:t>Communication</a:t>
          </a:r>
          <a:r>
            <a:rPr lang="es-ES" sz="1800" kern="1200" dirty="0"/>
            <a:t> and </a:t>
          </a:r>
          <a:r>
            <a:rPr lang="es-ES" sz="1800" kern="1200" dirty="0" err="1"/>
            <a:t>Collaboration</a:t>
          </a:r>
          <a:endParaRPr lang="es-ES" sz="1800" kern="1200" dirty="0"/>
        </a:p>
      </dsp:txBody>
      <dsp:txXfrm>
        <a:off x="-361859" y="2933813"/>
        <a:ext cx="2739069" cy="520423"/>
      </dsp:txXfrm>
    </dsp:sp>
    <dsp:sp modelId="{F6BEBDE7-A2DC-4E5E-B178-A608A9C982CF}">
      <dsp:nvSpPr>
        <dsp:cNvPr id="0" name=""/>
        <dsp:cNvSpPr/>
      </dsp:nvSpPr>
      <dsp:spPr>
        <a:xfrm>
          <a:off x="1609284" y="6433"/>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Choose the right digital communication tools</a:t>
          </a:r>
          <a:endParaRPr lang="es-ES" sz="1400" kern="1200" dirty="0">
            <a:solidFill>
              <a:prstClr val="white"/>
            </a:solidFill>
            <a:latin typeface="Trebuchet MS"/>
            <a:ea typeface="+mn-ea"/>
            <a:cs typeface="+mn-cs"/>
          </a:endParaRPr>
        </a:p>
      </dsp:txBody>
      <dsp:txXfrm>
        <a:off x="1609284" y="6433"/>
        <a:ext cx="2701871" cy="520423"/>
      </dsp:txXfrm>
    </dsp:sp>
    <dsp:sp modelId="{DB54E2A1-4595-41CB-90E7-F162E3D8AC8B}">
      <dsp:nvSpPr>
        <dsp:cNvPr id="0" name=""/>
        <dsp:cNvSpPr/>
      </dsp:nvSpPr>
      <dsp:spPr>
        <a:xfrm>
          <a:off x="1609284" y="656962"/>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Use correct, clear and concise language</a:t>
          </a:r>
          <a:endParaRPr lang="es-ES" sz="1400" kern="1200" dirty="0">
            <a:solidFill>
              <a:prstClr val="white"/>
            </a:solidFill>
            <a:latin typeface="Trebuchet MS"/>
            <a:ea typeface="+mn-ea"/>
            <a:cs typeface="+mn-cs"/>
          </a:endParaRPr>
        </a:p>
      </dsp:txBody>
      <dsp:txXfrm>
        <a:off x="1609284" y="656962"/>
        <a:ext cx="2701871" cy="520423"/>
      </dsp:txXfrm>
    </dsp:sp>
    <dsp:sp modelId="{B4B185DF-D2D7-4A66-8026-27C6E9EF1320}">
      <dsp:nvSpPr>
        <dsp:cNvPr id="0" name=""/>
        <dsp:cNvSpPr/>
      </dsp:nvSpPr>
      <dsp:spPr>
        <a:xfrm>
          <a:off x="1609284" y="1307491"/>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Use a professional tone</a:t>
          </a:r>
          <a:endParaRPr lang="es-ES" sz="1400" kern="1200" dirty="0">
            <a:solidFill>
              <a:prstClr val="white"/>
            </a:solidFill>
            <a:latin typeface="Trebuchet MS"/>
            <a:ea typeface="+mn-ea"/>
            <a:cs typeface="+mn-cs"/>
          </a:endParaRPr>
        </a:p>
      </dsp:txBody>
      <dsp:txXfrm>
        <a:off x="1609284" y="1307491"/>
        <a:ext cx="2701871" cy="520423"/>
      </dsp:txXfrm>
    </dsp:sp>
    <dsp:sp modelId="{F2C75514-FCBE-4DF3-BAE4-B38110BDD452}">
      <dsp:nvSpPr>
        <dsp:cNvPr id="0" name=""/>
        <dsp:cNvSpPr/>
      </dsp:nvSpPr>
      <dsp:spPr>
        <a:xfrm>
          <a:off x="1609284" y="1958020"/>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Define deadlines and seek clarification</a:t>
          </a:r>
          <a:endParaRPr lang="es-ES" sz="1400" kern="1200" dirty="0">
            <a:solidFill>
              <a:prstClr val="white"/>
            </a:solidFill>
            <a:latin typeface="Trebuchet MS"/>
            <a:ea typeface="+mn-ea"/>
            <a:cs typeface="+mn-cs"/>
          </a:endParaRPr>
        </a:p>
      </dsp:txBody>
      <dsp:txXfrm>
        <a:off x="1609284" y="1958020"/>
        <a:ext cx="2701871" cy="520423"/>
      </dsp:txXfrm>
    </dsp:sp>
    <dsp:sp modelId="{7CAC203A-782A-4AC4-A708-65DD14693F1A}">
      <dsp:nvSpPr>
        <dsp:cNvPr id="0" name=""/>
        <dsp:cNvSpPr/>
      </dsp:nvSpPr>
      <dsp:spPr>
        <a:xfrm>
          <a:off x="1609284" y="2608549"/>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Be responsive</a:t>
          </a:r>
          <a:endParaRPr lang="es-ES" sz="1400" kern="1200" dirty="0">
            <a:solidFill>
              <a:prstClr val="white"/>
            </a:solidFill>
            <a:latin typeface="Trebuchet MS"/>
            <a:ea typeface="+mn-ea"/>
            <a:cs typeface="+mn-cs"/>
          </a:endParaRPr>
        </a:p>
      </dsp:txBody>
      <dsp:txXfrm>
        <a:off x="1609284" y="2608549"/>
        <a:ext cx="2701871" cy="520423"/>
      </dsp:txXfrm>
    </dsp:sp>
    <dsp:sp modelId="{D609E8E8-2E5A-4DAF-BB2C-3B4148DB129C}">
      <dsp:nvSpPr>
        <dsp:cNvPr id="0" name=""/>
        <dsp:cNvSpPr/>
      </dsp:nvSpPr>
      <dsp:spPr>
        <a:xfrm>
          <a:off x="1609284" y="3259078"/>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Be respectful and aware of the company’s policies</a:t>
          </a:r>
          <a:endParaRPr lang="es-ES" sz="1400" kern="1200" dirty="0">
            <a:solidFill>
              <a:prstClr val="white"/>
            </a:solidFill>
            <a:latin typeface="Trebuchet MS"/>
            <a:ea typeface="+mn-ea"/>
            <a:cs typeface="+mn-cs"/>
          </a:endParaRPr>
        </a:p>
      </dsp:txBody>
      <dsp:txXfrm>
        <a:off x="1609284" y="3259078"/>
        <a:ext cx="2701871" cy="520423"/>
      </dsp:txXfrm>
    </dsp:sp>
    <dsp:sp modelId="{421C5DAA-1470-4B4A-81CB-A992B9E4D17B}">
      <dsp:nvSpPr>
        <dsp:cNvPr id="0" name=""/>
        <dsp:cNvSpPr/>
      </dsp:nvSpPr>
      <dsp:spPr>
        <a:xfrm>
          <a:off x="1609284" y="3909607"/>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Share information effectively</a:t>
          </a:r>
          <a:endParaRPr lang="es-ES" sz="1400" kern="1200" dirty="0">
            <a:solidFill>
              <a:prstClr val="white"/>
            </a:solidFill>
            <a:latin typeface="Trebuchet MS"/>
            <a:ea typeface="+mn-ea"/>
            <a:cs typeface="+mn-cs"/>
          </a:endParaRPr>
        </a:p>
      </dsp:txBody>
      <dsp:txXfrm>
        <a:off x="1609284" y="3909607"/>
        <a:ext cx="2701871" cy="520423"/>
      </dsp:txXfrm>
    </dsp:sp>
    <dsp:sp modelId="{681551C4-D0F1-4FA8-B65D-2CAB554BD2CF}">
      <dsp:nvSpPr>
        <dsp:cNvPr id="0" name=""/>
        <dsp:cNvSpPr/>
      </dsp:nvSpPr>
      <dsp:spPr>
        <a:xfrm>
          <a:off x="1609284" y="4560136"/>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prstClr val="white"/>
              </a:solidFill>
              <a:latin typeface="Trebuchet MS"/>
              <a:ea typeface="+mn-ea"/>
              <a:cs typeface="+mn-cs"/>
            </a:rPr>
            <a:t>Use emails effectively</a:t>
          </a:r>
          <a:endParaRPr lang="es-ES" sz="1400" kern="1200" dirty="0">
            <a:solidFill>
              <a:prstClr val="white"/>
            </a:solidFill>
            <a:latin typeface="Trebuchet MS"/>
            <a:ea typeface="+mn-ea"/>
            <a:cs typeface="+mn-cs"/>
          </a:endParaRPr>
        </a:p>
      </dsp:txBody>
      <dsp:txXfrm>
        <a:off x="1609284" y="4560136"/>
        <a:ext cx="2701871" cy="520423"/>
      </dsp:txXfrm>
    </dsp:sp>
    <dsp:sp modelId="{6FFDAEE8-987B-4DC8-B121-1AEE845A4459}">
      <dsp:nvSpPr>
        <dsp:cNvPr id="0" name=""/>
        <dsp:cNvSpPr/>
      </dsp:nvSpPr>
      <dsp:spPr>
        <a:xfrm>
          <a:off x="1609284" y="5210665"/>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488950">
            <a:lnSpc>
              <a:spcPct val="90000"/>
            </a:lnSpc>
            <a:spcBef>
              <a:spcPct val="0"/>
            </a:spcBef>
            <a:spcAft>
              <a:spcPct val="35000"/>
            </a:spcAft>
            <a:buNone/>
          </a:pPr>
          <a:r>
            <a:rPr lang="en-GB" sz="1400" kern="1200" dirty="0">
              <a:solidFill>
                <a:prstClr val="white"/>
              </a:solidFill>
              <a:latin typeface="Trebuchet MS"/>
              <a:ea typeface="+mn-ea"/>
              <a:cs typeface="+mn-cs"/>
            </a:rPr>
            <a:t>Be precise in naming files</a:t>
          </a:r>
          <a:endParaRPr lang="es-ES" sz="1400" kern="1200" dirty="0">
            <a:solidFill>
              <a:prstClr val="white"/>
            </a:solidFill>
            <a:latin typeface="Trebuchet MS"/>
            <a:ea typeface="+mn-ea"/>
            <a:cs typeface="+mn-cs"/>
          </a:endParaRPr>
        </a:p>
      </dsp:txBody>
      <dsp:txXfrm>
        <a:off x="1609284" y="5210665"/>
        <a:ext cx="2701871" cy="520423"/>
      </dsp:txXfrm>
    </dsp:sp>
    <dsp:sp modelId="{A56B80FB-DB00-437F-B6EA-2BA33133AF59}">
      <dsp:nvSpPr>
        <dsp:cNvPr id="0" name=""/>
        <dsp:cNvSpPr/>
      </dsp:nvSpPr>
      <dsp:spPr>
        <a:xfrm>
          <a:off x="1609284" y="5861193"/>
          <a:ext cx="2701871" cy="5204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488950">
            <a:lnSpc>
              <a:spcPct val="90000"/>
            </a:lnSpc>
            <a:spcBef>
              <a:spcPct val="0"/>
            </a:spcBef>
            <a:spcAft>
              <a:spcPct val="35000"/>
            </a:spcAft>
            <a:buNone/>
          </a:pPr>
          <a:r>
            <a:rPr lang="en-GB" sz="1400" kern="1200" dirty="0">
              <a:solidFill>
                <a:prstClr val="white"/>
              </a:solidFill>
              <a:latin typeface="Trebuchet MS"/>
              <a:ea typeface="+mn-ea"/>
              <a:cs typeface="+mn-cs"/>
            </a:rPr>
            <a:t>Use shared documents to monitor the status of tasks</a:t>
          </a:r>
          <a:endParaRPr lang="es-ES" sz="1400" kern="1200" dirty="0">
            <a:solidFill>
              <a:prstClr val="white"/>
            </a:solidFill>
            <a:latin typeface="Trebuchet MS"/>
            <a:ea typeface="+mn-ea"/>
            <a:cs typeface="+mn-cs"/>
          </a:endParaRPr>
        </a:p>
      </dsp:txBody>
      <dsp:txXfrm>
        <a:off x="1609284" y="5861193"/>
        <a:ext cx="2701871" cy="5204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2E5FD05-E3DB-468C-9360-1DC44F641B27}" type="datetimeFigureOut">
              <a:rPr lang="es-ES" smtClean="0"/>
              <a:t>10/04/2023</a:t>
            </a:fld>
            <a:endParaRPr lang="es-ES"/>
          </a:p>
        </p:txBody>
      </p:sp>
      <p:sp>
        <p:nvSpPr>
          <p:cNvPr id="4" name="Marcador de pie de página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9940E71-CB87-4B67-8E6C-647E03DE7A61}" type="slidenum">
              <a:rPr lang="es-ES" smtClean="0"/>
              <a:t>‹Nº›</a:t>
            </a:fld>
            <a:endParaRPr lang="es-ES"/>
          </a:p>
        </p:txBody>
      </p:sp>
    </p:spTree>
    <p:extLst>
      <p:ext uri="{BB962C8B-B14F-4D97-AF65-F5344CB8AC3E}">
        <p14:creationId xmlns:p14="http://schemas.microsoft.com/office/powerpoint/2010/main" val="136599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29DEA65-EA00-4373-B68E-8F3E704452D4}" type="datetimeFigureOut">
              <a:rPr lang="es-ES" smtClean="0"/>
              <a:t>10/04/2023</a:t>
            </a:fld>
            <a:endParaRPr lang="es-ES"/>
          </a:p>
        </p:txBody>
      </p:sp>
      <p:sp>
        <p:nvSpPr>
          <p:cNvPr id="4" name="3 Marcador de imagen de diapositiva"/>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8D29B66-A038-4162-BFCC-D303C9D413C7}" type="slidenum">
              <a:rPr lang="es-ES" smtClean="0"/>
              <a:t>‹Nº›</a:t>
            </a:fld>
            <a:endParaRPr lang="es-ES"/>
          </a:p>
        </p:txBody>
      </p:sp>
    </p:spTree>
    <p:extLst>
      <p:ext uri="{BB962C8B-B14F-4D97-AF65-F5344CB8AC3E}">
        <p14:creationId xmlns:p14="http://schemas.microsoft.com/office/powerpoint/2010/main" val="342935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17424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36B39B-8B33-43AE-85F1-F11D2040179B}"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59A4071-22AE-45E8-8BA7-E9781B07D3A9}"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41212A-D0DD-486A-9497-7DE65A2BCD14}"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AB4CF5A-3E38-40E0-A5AC-60A20FED3ABF}"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0E2997C-E374-4860-A0C7-B0DB4AE6E220}"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6E3E6E3-0E76-44EC-903B-8B2EC46F71C4}"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1D51CE-56FD-4431-A169-4EA9B6923D36}"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‹Nº›</a:t>
            </a:fld>
            <a:endParaRPr lang="en-US" dirty="0"/>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2E5209-28B2-4667-B83C-0BACB970719C}"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2ECFA8-0193-4AE3-A35D-B6CBF6B35D91}"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AF48DC3-0428-423D-834B-CC487DC59C69}" type="datetime1">
              <a:rPr lang="en-US" smtClean="0"/>
              <a:t>4/10/2023</a:t>
            </a:fld>
            <a:endParaRPr lang="en-US" dirty="0"/>
          </a:p>
        </p:txBody>
      </p:sp>
      <p:sp>
        <p:nvSpPr>
          <p:cNvPr id="5" name="Footer Placeholder 4"/>
          <p:cNvSpPr>
            <a:spLocks noGrp="1"/>
          </p:cNvSpPr>
          <p:nvPr>
            <p:ph type="ftr" sz="quarter" idx="11"/>
          </p:nvPr>
        </p:nvSpPr>
        <p:spPr/>
        <p:txBody>
          <a:bodyPr/>
          <a:lstStyle/>
          <a:p>
            <a:r>
              <a:rPr lang="en-US"/>
              <a:t>www.internetwebsolutions.es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F43170-AFAC-427C-8E8E-5285663496FB}" type="datetime1">
              <a:rPr lang="en-US" smtClean="0"/>
              <a:t>4/10/2023</a:t>
            </a:fld>
            <a:endParaRPr lang="en-US" dirty="0"/>
          </a:p>
        </p:txBody>
      </p:sp>
      <p:sp>
        <p:nvSpPr>
          <p:cNvPr id="6" name="Footer Placeholder 5"/>
          <p:cNvSpPr>
            <a:spLocks noGrp="1"/>
          </p:cNvSpPr>
          <p:nvPr>
            <p:ph type="ftr" sz="quarter" idx="11"/>
          </p:nvPr>
        </p:nvSpPr>
        <p:spPr/>
        <p:txBody>
          <a:bodyPr/>
          <a:lstStyle/>
          <a:p>
            <a:r>
              <a:rPr lang="en-US"/>
              <a:t>www.internetwebsolutions.es</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04D8AB-977C-4257-BB49-24A996A69103}" type="datetime1">
              <a:rPr lang="en-US" smtClean="0"/>
              <a:t>4/10/2023</a:t>
            </a:fld>
            <a:endParaRPr lang="en-US" dirty="0"/>
          </a:p>
        </p:txBody>
      </p:sp>
      <p:sp>
        <p:nvSpPr>
          <p:cNvPr id="8" name="Footer Placeholder 7"/>
          <p:cNvSpPr>
            <a:spLocks noGrp="1"/>
          </p:cNvSpPr>
          <p:nvPr>
            <p:ph type="ftr" sz="quarter" idx="11"/>
          </p:nvPr>
        </p:nvSpPr>
        <p:spPr/>
        <p:txBody>
          <a:bodyPr/>
          <a:lstStyle/>
          <a:p>
            <a:r>
              <a:rPr lang="en-US"/>
              <a:t>www.internetwebsolutions.es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A386ED-7F4C-40D6-A771-0888E59D971C}" type="datetime1">
              <a:rPr lang="en-US" smtClean="0"/>
              <a:t>4/10/2023</a:t>
            </a:fld>
            <a:endParaRPr lang="en-US" dirty="0"/>
          </a:p>
        </p:txBody>
      </p:sp>
      <p:sp>
        <p:nvSpPr>
          <p:cNvPr id="4" name="Footer Placeholder 3"/>
          <p:cNvSpPr>
            <a:spLocks noGrp="1"/>
          </p:cNvSpPr>
          <p:nvPr>
            <p:ph type="ftr" sz="quarter" idx="11"/>
          </p:nvPr>
        </p:nvSpPr>
        <p:spPr/>
        <p:txBody>
          <a:bodyPr/>
          <a:lstStyle/>
          <a:p>
            <a:r>
              <a:rPr lang="en-US"/>
              <a:t>www.internetwebsolutions.es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8AA88-8778-4DD3-A89C-37DE0DEFF7D2}" type="datetime1">
              <a:rPr lang="en-US" smtClean="0"/>
              <a:t>4/10/2023</a:t>
            </a:fld>
            <a:endParaRPr lang="en-US" dirty="0"/>
          </a:p>
        </p:txBody>
      </p:sp>
      <p:sp>
        <p:nvSpPr>
          <p:cNvPr id="3" name="Footer Placeholder 2"/>
          <p:cNvSpPr>
            <a:spLocks noGrp="1"/>
          </p:cNvSpPr>
          <p:nvPr>
            <p:ph type="ftr" sz="quarter" idx="11"/>
          </p:nvPr>
        </p:nvSpPr>
        <p:spPr/>
        <p:txBody>
          <a:bodyPr/>
          <a:lstStyle/>
          <a:p>
            <a:r>
              <a:rPr lang="en-US"/>
              <a:t>www.internetwebsolutions.es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950D42A-A652-40AE-BD9D-DA107228F0D1}" type="datetime1">
              <a:rPr lang="en-US" smtClean="0"/>
              <a:t>4/10/2023</a:t>
            </a:fld>
            <a:endParaRPr lang="en-US" dirty="0"/>
          </a:p>
        </p:txBody>
      </p:sp>
      <p:sp>
        <p:nvSpPr>
          <p:cNvPr id="6" name="Footer Placeholder 5"/>
          <p:cNvSpPr>
            <a:spLocks noGrp="1"/>
          </p:cNvSpPr>
          <p:nvPr>
            <p:ph type="ftr" sz="quarter" idx="11"/>
          </p:nvPr>
        </p:nvSpPr>
        <p:spPr/>
        <p:txBody>
          <a:bodyPr/>
          <a:lstStyle/>
          <a:p>
            <a:r>
              <a:rPr lang="en-US"/>
              <a:t>www.internetwebsolutions.es</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r>
              <a:rPr lang="en-US"/>
              <a:t>www.internetwebsolutions.es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D77AFD85-50B6-49AD-9EF7-31C5D05AE3CD}" type="datetime1">
              <a:rPr lang="en-US" smtClean="0"/>
              <a:t>4/10/2023</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97AABC-9621-4138-86B1-8896B2744895}" type="datetime1">
              <a:rPr lang="en-US" smtClean="0"/>
              <a:t>4/10/2023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www.internetwebsolutions.es</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ransition spd="slow">
    <p:wipe dir="r"/>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esmerald.eu/ficha.php?lang=EN&amp;id_ficha=12" TargetMode="External"/><Relationship Id="rId2" Type="http://schemas.openxmlformats.org/officeDocument/2006/relationships/hyperlink" Target="https://www.swiftsme.eu/ficha.php?id_ficha=14" TargetMode="External"/><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2" name="1 Imagen" descr="logo_sin.png"/>
          <p:cNvPicPr>
            <a:picLocks noChangeAspect="1"/>
          </p:cNvPicPr>
          <p:nvPr/>
        </p:nvPicPr>
        <p:blipFill>
          <a:blip r:embed="rId3"/>
          <a:stretch>
            <a:fillRect/>
          </a:stretch>
        </p:blipFill>
        <p:spPr>
          <a:xfrm>
            <a:off x="786908" y="4914268"/>
            <a:ext cx="2972477" cy="1524347"/>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04436" y="1697239"/>
            <a:ext cx="8681102" cy="726365"/>
          </a:xfrm>
        </p:spPr>
        <p:txBody>
          <a:bodyPr>
            <a:normAutofit/>
          </a:bodyPr>
          <a:lstStyle/>
          <a:p>
            <a:r>
              <a:rPr lang="en-US" sz="1800" dirty="0"/>
              <a:t>When communicating digitally, it's important to be </a:t>
            </a:r>
            <a:r>
              <a:rPr lang="en-US" sz="1800" b="1" dirty="0"/>
              <a:t>respectful and aware of others' privacy and company policies</a:t>
            </a:r>
            <a:r>
              <a:rPr lang="en-US" sz="1800" dirty="0"/>
              <a:t>.</a:t>
            </a: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459160" cy="99486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6.	Be respectful and aware of the company’s policies.</a:t>
            </a:r>
            <a:endParaRPr lang="it-IT" sz="2800" dirty="0"/>
          </a:p>
        </p:txBody>
      </p:sp>
      <p:pic>
        <p:nvPicPr>
          <p:cNvPr id="6" name="Imagen 5">
            <a:extLst>
              <a:ext uri="{FF2B5EF4-FFF2-40B4-BE49-F238E27FC236}">
                <a16:creationId xmlns:a16="http://schemas.microsoft.com/office/drawing/2014/main" id="{0CC7486C-77D9-493D-ABC6-964B2821F831}"/>
              </a:ext>
            </a:extLst>
          </p:cNvPr>
          <p:cNvPicPr>
            <a:picLocks noChangeAspect="1"/>
          </p:cNvPicPr>
          <p:nvPr/>
        </p:nvPicPr>
        <p:blipFill>
          <a:blip r:embed="rId3"/>
          <a:stretch>
            <a:fillRect/>
          </a:stretch>
        </p:blipFill>
        <p:spPr>
          <a:xfrm>
            <a:off x="1004437" y="2399190"/>
            <a:ext cx="2979204" cy="2893100"/>
          </a:xfrm>
          <a:prstGeom prst="rect">
            <a:avLst/>
          </a:prstGeom>
        </p:spPr>
      </p:pic>
      <p:sp>
        <p:nvSpPr>
          <p:cNvPr id="2" name="CasellaDiTesto 1"/>
          <p:cNvSpPr txBox="1"/>
          <p:nvPr/>
        </p:nvSpPr>
        <p:spPr>
          <a:xfrm>
            <a:off x="4078981" y="2656027"/>
            <a:ext cx="5704211" cy="2893100"/>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sz="1800" dirty="0"/>
              <a:t>Always seek permission before sharing </a:t>
            </a:r>
            <a:r>
              <a:rPr lang="en-US" sz="1800" b="1" dirty="0"/>
              <a:t>personal or confidential information</a:t>
            </a:r>
            <a:r>
              <a:rPr lang="en-US" sz="1800" dirty="0"/>
              <a:t>.</a:t>
            </a:r>
          </a:p>
          <a:p>
            <a:pPr marL="285750" indent="-285750">
              <a:spcAft>
                <a:spcPts val="1200"/>
              </a:spcAft>
              <a:buClr>
                <a:srgbClr val="00803B"/>
              </a:buClr>
              <a:buFont typeface="Wingdings" panose="05000000000000000000" pitchFamily="2" charset="2"/>
              <a:buChar char="Ø"/>
            </a:pPr>
            <a:r>
              <a:rPr lang="en-US" sz="1800" dirty="0"/>
              <a:t>Respect other people's </a:t>
            </a:r>
            <a:r>
              <a:rPr lang="en-US" sz="1800" b="1" dirty="0"/>
              <a:t>privacy</a:t>
            </a:r>
            <a:r>
              <a:rPr lang="en-US" sz="1800" dirty="0"/>
              <a:t> and avoid sharing any sensitive information without their </a:t>
            </a:r>
            <a:r>
              <a:rPr lang="en-US" sz="1800" b="1" dirty="0"/>
              <a:t>consent</a:t>
            </a:r>
            <a:r>
              <a:rPr lang="en-US" sz="1800" dirty="0"/>
              <a:t>.</a:t>
            </a:r>
          </a:p>
          <a:p>
            <a:pPr marL="285750" indent="-285750">
              <a:spcAft>
                <a:spcPts val="1200"/>
              </a:spcAft>
              <a:buClr>
                <a:srgbClr val="00803B"/>
              </a:buClr>
              <a:buFont typeface="Wingdings" panose="05000000000000000000" pitchFamily="2" charset="2"/>
              <a:buChar char="Ø"/>
            </a:pPr>
            <a:r>
              <a:rPr lang="en-US" sz="1800" dirty="0"/>
              <a:t>Be aware and adhere to your </a:t>
            </a:r>
            <a:r>
              <a:rPr lang="en-US" sz="1800" b="1" dirty="0"/>
              <a:t>company's policies and regulations regarding digital </a:t>
            </a:r>
            <a:r>
              <a:rPr lang="en-US" sz="1800" b="1" dirty="0" err="1"/>
              <a:t>communication</a:t>
            </a:r>
            <a:r>
              <a:rPr lang="en-US" sz="1800" dirty="0" err="1"/>
              <a:t>.This</a:t>
            </a:r>
            <a:r>
              <a:rPr lang="en-US" sz="1800" dirty="0"/>
              <a:t> includes policies related to data protection, cybersecurity, and the appropriate use of digital communication tools.</a:t>
            </a:r>
            <a:endParaRPr lang="en-US" dirty="0"/>
          </a:p>
        </p:txBody>
      </p:sp>
    </p:spTree>
    <p:extLst>
      <p:ext uri="{BB962C8B-B14F-4D97-AF65-F5344CB8AC3E}">
        <p14:creationId xmlns:p14="http://schemas.microsoft.com/office/powerpoint/2010/main" val="151198553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24187" y="640273"/>
            <a:ext cx="8610081" cy="6303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7.	Share information effectively.</a:t>
            </a:r>
            <a:endParaRPr lang="it-IT" sz="2800" dirty="0"/>
          </a:p>
        </p:txBody>
      </p:sp>
      <p:sp>
        <p:nvSpPr>
          <p:cNvPr id="2" name="CasellaDiTesto 1"/>
          <p:cNvSpPr txBox="1"/>
          <p:nvPr/>
        </p:nvSpPr>
        <p:spPr>
          <a:xfrm>
            <a:off x="1024186" y="1386032"/>
            <a:ext cx="8767883" cy="338554"/>
          </a:xfrm>
          <a:prstGeom prst="rect">
            <a:avLst/>
          </a:prstGeom>
          <a:noFill/>
        </p:spPr>
        <p:txBody>
          <a:bodyPr wrap="square" rtlCol="0">
            <a:spAutoFit/>
          </a:bodyPr>
          <a:lstStyle/>
          <a:p>
            <a:pPr>
              <a:spcAft>
                <a:spcPts val="600"/>
              </a:spcAft>
              <a:buClr>
                <a:srgbClr val="00803B"/>
              </a:buClr>
            </a:pPr>
            <a:r>
              <a:rPr lang="en-US" sz="1600" dirty="0"/>
              <a:t>Share information effectively using digital communication tools. </a:t>
            </a:r>
            <a:endParaRPr lang="en-GB" sz="1600" dirty="0"/>
          </a:p>
        </p:txBody>
      </p:sp>
      <p:pic>
        <p:nvPicPr>
          <p:cNvPr id="4" name="Imagen 3">
            <a:extLst>
              <a:ext uri="{FF2B5EF4-FFF2-40B4-BE49-F238E27FC236}">
                <a16:creationId xmlns:a16="http://schemas.microsoft.com/office/drawing/2014/main" id="{52447E97-9AF5-4763-A5DC-412AE91AECB2}"/>
              </a:ext>
            </a:extLst>
          </p:cNvPr>
          <p:cNvPicPr>
            <a:picLocks noChangeAspect="1"/>
          </p:cNvPicPr>
          <p:nvPr/>
        </p:nvPicPr>
        <p:blipFill>
          <a:blip r:embed="rId3"/>
          <a:stretch>
            <a:fillRect/>
          </a:stretch>
        </p:blipFill>
        <p:spPr>
          <a:xfrm>
            <a:off x="1024186" y="1724586"/>
            <a:ext cx="3564573" cy="3074238"/>
          </a:xfrm>
          <a:prstGeom prst="rect">
            <a:avLst/>
          </a:prstGeom>
        </p:spPr>
      </p:pic>
      <p:sp>
        <p:nvSpPr>
          <p:cNvPr id="7" name="CuadroTexto 6">
            <a:extLst>
              <a:ext uri="{FF2B5EF4-FFF2-40B4-BE49-F238E27FC236}">
                <a16:creationId xmlns:a16="http://schemas.microsoft.com/office/drawing/2014/main" id="{F608C6D2-BFDF-4A25-BAA5-1DDBF23B4F9D}"/>
              </a:ext>
            </a:extLst>
          </p:cNvPr>
          <p:cNvSpPr txBox="1"/>
          <p:nvPr/>
        </p:nvSpPr>
        <p:spPr>
          <a:xfrm>
            <a:off x="4572000" y="2208850"/>
            <a:ext cx="4864963" cy="1815882"/>
          </a:xfrm>
          <a:prstGeom prst="rect">
            <a:avLst/>
          </a:prstGeom>
          <a:noFill/>
        </p:spPr>
        <p:txBody>
          <a:bodyPr wrap="square" rtlCol="0">
            <a:spAutoFit/>
          </a:bodyPr>
          <a:lstStyle/>
          <a:p>
            <a:r>
              <a:rPr lang="en-US" sz="1600" dirty="0"/>
              <a:t>Use </a:t>
            </a:r>
            <a:r>
              <a:rPr lang="en-US" sz="1600" b="1" dirty="0"/>
              <a:t>project management tools </a:t>
            </a:r>
            <a:r>
              <a:rPr lang="en-US" sz="1600" dirty="0"/>
              <a:t>to share information about tasks and deadlines. This helps to ensure everyone is on the same page.</a:t>
            </a:r>
          </a:p>
          <a:p>
            <a:endParaRPr lang="en-US" sz="1600" dirty="0"/>
          </a:p>
          <a:p>
            <a:r>
              <a:rPr lang="en-US" sz="1600" dirty="0"/>
              <a:t>Use video conferencing and screen sharing tools when possible, to </a:t>
            </a:r>
            <a:r>
              <a:rPr lang="en-US" sz="1600" b="1" dirty="0"/>
              <a:t>facilitate real-time collaboration and communication</a:t>
            </a:r>
            <a:r>
              <a:rPr lang="en-US" sz="1600" dirty="0"/>
              <a:t>.</a:t>
            </a:r>
            <a:endParaRPr lang="es-ES" sz="1600" dirty="0"/>
          </a:p>
        </p:txBody>
      </p:sp>
    </p:spTree>
    <p:extLst>
      <p:ext uri="{BB962C8B-B14F-4D97-AF65-F5344CB8AC3E}">
        <p14:creationId xmlns:p14="http://schemas.microsoft.com/office/powerpoint/2010/main" val="259259695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7"/>
            <a:ext cx="8712770" cy="76404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8.	Use emails effectively.</a:t>
            </a:r>
            <a:endParaRPr lang="it-IT" sz="2800" dirty="0"/>
          </a:p>
        </p:txBody>
      </p:sp>
      <p:sp>
        <p:nvSpPr>
          <p:cNvPr id="12" name="Rectangle 2">
            <a:extLst>
              <a:ext uri="{FF2B5EF4-FFF2-40B4-BE49-F238E27FC236}">
                <a16:creationId xmlns:a16="http://schemas.microsoft.com/office/drawing/2014/main" id="{0FEC64F6-620B-4B63-AD6F-1E3ED0A1716B}"/>
              </a:ext>
            </a:extLst>
          </p:cNvPr>
          <p:cNvSpPr>
            <a:spLocks noChangeArrowheads="1"/>
          </p:cNvSpPr>
          <p:nvPr/>
        </p:nvSpPr>
        <p:spPr bwMode="auto">
          <a:xfrm>
            <a:off x="4866185" y="1428452"/>
            <a:ext cx="4851021"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sz="1600" dirty="0">
                <a:solidFill>
                  <a:schemeClr val="tx1">
                    <a:lumMod val="75000"/>
                    <a:lumOff val="25000"/>
                  </a:schemeClr>
                </a:solidFill>
              </a:rPr>
              <a:t>Using a </a:t>
            </a:r>
            <a:r>
              <a:rPr lang="en-US" altLang="it-IT" sz="1600" b="1" dirty="0">
                <a:solidFill>
                  <a:schemeClr val="tx1">
                    <a:lumMod val="75000"/>
                    <a:lumOff val="25000"/>
                  </a:schemeClr>
                </a:solidFill>
              </a:rPr>
              <a:t>clear and professional subject line </a:t>
            </a:r>
            <a:r>
              <a:rPr lang="en-US" altLang="it-IT" sz="1600" dirty="0">
                <a:solidFill>
                  <a:schemeClr val="tx1">
                    <a:lumMod val="75000"/>
                    <a:lumOff val="25000"/>
                  </a:schemeClr>
                </a:solidFill>
              </a:rPr>
              <a:t>in emails is important as it helps the recipient to prioritize and organize their emails, leading to more efficient communication.</a:t>
            </a:r>
          </a:p>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sz="1600" dirty="0">
                <a:solidFill>
                  <a:schemeClr val="tx1">
                    <a:lumMod val="75000"/>
                    <a:lumOff val="25000"/>
                  </a:schemeClr>
                </a:solidFill>
              </a:rPr>
              <a:t>Sending large attachments or files via email can slow down email systems and create clutter in inboxes. It is recommended to </a:t>
            </a:r>
            <a:r>
              <a:rPr lang="en-US" altLang="it-IT" sz="1600" b="1" dirty="0">
                <a:solidFill>
                  <a:schemeClr val="tx1">
                    <a:lumMod val="75000"/>
                    <a:lumOff val="25000"/>
                  </a:schemeClr>
                </a:solidFill>
              </a:rPr>
              <a:t>use cloud storage services</a:t>
            </a:r>
            <a:r>
              <a:rPr lang="en-US" altLang="it-IT" sz="1600" dirty="0">
                <a:solidFill>
                  <a:schemeClr val="tx1">
                    <a:lumMod val="75000"/>
                    <a:lumOff val="25000"/>
                  </a:schemeClr>
                </a:solidFill>
              </a:rPr>
              <a:t> like Google Drive or Dropbox to share files with colleagues.</a:t>
            </a:r>
          </a:p>
          <a:p>
            <a:pPr marL="285750" marR="0" lvl="0" indent="-28575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sz="1600" dirty="0">
                <a:solidFill>
                  <a:schemeClr val="tx1">
                    <a:lumMod val="75000"/>
                    <a:lumOff val="25000"/>
                  </a:schemeClr>
                </a:solidFill>
              </a:rPr>
              <a:t>Using </a:t>
            </a:r>
            <a:r>
              <a:rPr lang="en-US" altLang="it-IT" sz="1600" b="1" dirty="0">
                <a:solidFill>
                  <a:schemeClr val="tx1">
                    <a:lumMod val="75000"/>
                    <a:lumOff val="25000"/>
                  </a:schemeClr>
                </a:solidFill>
              </a:rPr>
              <a:t>cc and bcc fields appropriately </a:t>
            </a:r>
            <a:r>
              <a:rPr lang="en-US" altLang="it-IT" sz="1600" dirty="0">
                <a:solidFill>
                  <a:schemeClr val="tx1">
                    <a:lumMod val="75000"/>
                    <a:lumOff val="25000"/>
                  </a:schemeClr>
                </a:solidFill>
              </a:rPr>
              <a:t>when sending emails to multiple recipients is important. Use cc when others need to be informed or take action, and use bcc when you don't want to reveal email addresses to other recipients.</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7704CC8E-D02D-4F30-813D-2AE69C778C7D}"/>
              </a:ext>
            </a:extLst>
          </p:cNvPr>
          <p:cNvPicPr>
            <a:picLocks noChangeAspect="1"/>
          </p:cNvPicPr>
          <p:nvPr/>
        </p:nvPicPr>
        <p:blipFill>
          <a:blip r:embed="rId3"/>
          <a:stretch>
            <a:fillRect/>
          </a:stretch>
        </p:blipFill>
        <p:spPr>
          <a:xfrm>
            <a:off x="1004436" y="1313954"/>
            <a:ext cx="3777384" cy="3728564"/>
          </a:xfrm>
          <a:prstGeom prst="rect">
            <a:avLst/>
          </a:prstGeom>
        </p:spPr>
      </p:pic>
    </p:spTree>
    <p:extLst>
      <p:ext uri="{BB962C8B-B14F-4D97-AF65-F5344CB8AC3E}">
        <p14:creationId xmlns:p14="http://schemas.microsoft.com/office/powerpoint/2010/main" val="43733925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202CE70-D2E5-436E-9521-627734525B52}"/>
              </a:ext>
            </a:extLst>
          </p:cNvPr>
          <p:cNvPicPr>
            <a:picLocks noChangeAspect="1"/>
          </p:cNvPicPr>
          <p:nvPr/>
        </p:nvPicPr>
        <p:blipFill>
          <a:blip r:embed="rId2"/>
          <a:stretch>
            <a:fillRect/>
          </a:stretch>
        </p:blipFill>
        <p:spPr>
          <a:xfrm>
            <a:off x="3692220" y="5200001"/>
            <a:ext cx="1067101" cy="1124166"/>
          </a:xfrm>
          <a:prstGeom prst="rect">
            <a:avLst/>
          </a:prstGeom>
        </p:spPr>
      </p:pic>
      <p:sp>
        <p:nvSpPr>
          <p:cNvPr id="9" name="Marcador de texto 8"/>
          <p:cNvSpPr>
            <a:spLocks noGrp="1"/>
          </p:cNvSpPr>
          <p:nvPr>
            <p:ph type="body" sz="half" idx="2"/>
          </p:nvPr>
        </p:nvSpPr>
        <p:spPr>
          <a:xfrm>
            <a:off x="4443299" y="2010791"/>
            <a:ext cx="5157926" cy="2903477"/>
          </a:xfrm>
        </p:spPr>
        <p:txBody>
          <a:bodyPr>
            <a:normAutofit/>
          </a:bodyPr>
          <a:lstStyle/>
          <a:p>
            <a:r>
              <a:rPr lang="en-US" sz="1700" dirty="0"/>
              <a:t>You can establish a </a:t>
            </a:r>
            <a:r>
              <a:rPr lang="en-US" sz="1700" b="1" dirty="0"/>
              <a:t>standard naming convention </a:t>
            </a:r>
            <a:r>
              <a:rPr lang="en-US" sz="1700" dirty="0"/>
              <a:t>for all digital files and documents. Using a format like "</a:t>
            </a:r>
            <a:r>
              <a:rPr lang="en-US" sz="1700" dirty="0" err="1"/>
              <a:t>projectname_filedescription_language</a:t>
            </a:r>
            <a:r>
              <a:rPr lang="en-US" sz="1700" dirty="0"/>
              <a:t>" can help ensure that files are named consistently and meaningfully.</a:t>
            </a:r>
          </a:p>
          <a:p>
            <a:r>
              <a:rPr lang="en-US" sz="1700" dirty="0"/>
              <a:t>It can also be helpful to use dates to differentiate </a:t>
            </a:r>
            <a:r>
              <a:rPr lang="en-US" sz="1700" b="1" dirty="0"/>
              <a:t>versions of a file</a:t>
            </a:r>
            <a:r>
              <a:rPr lang="en-US" sz="1700" dirty="0"/>
              <a:t>. For example, naming a file "projectname_filedescription_01012020" would indicate that the file was last updated on January 1, 2020.</a:t>
            </a:r>
          </a:p>
        </p:txBody>
      </p:sp>
      <p:pic>
        <p:nvPicPr>
          <p:cNvPr id="5" name="4 Imagen" descr="logo_sin.png"/>
          <p:cNvPicPr>
            <a:picLocks noChangeAspect="1"/>
          </p:cNvPicPr>
          <p:nvPr/>
        </p:nvPicPr>
        <p:blipFill>
          <a:blip r:embed="rId3"/>
          <a:stretch>
            <a:fillRect/>
          </a:stretch>
        </p:blipFill>
        <p:spPr>
          <a:xfrm>
            <a:off x="786908" y="4914268"/>
            <a:ext cx="2972477" cy="1524347"/>
          </a:xfrm>
          <a:prstGeom prst="rect">
            <a:avLst/>
          </a:prstGeom>
        </p:spPr>
      </p:pic>
      <p:sp>
        <p:nvSpPr>
          <p:cNvPr id="10" name="Titolo 3"/>
          <p:cNvSpPr txBox="1">
            <a:spLocks/>
          </p:cNvSpPr>
          <p:nvPr/>
        </p:nvSpPr>
        <p:spPr>
          <a:xfrm>
            <a:off x="1004436" y="469948"/>
            <a:ext cx="8503548" cy="69302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9.	Be precise in naming files.</a:t>
            </a:r>
            <a:endParaRPr lang="it-IT" sz="2800" dirty="0"/>
          </a:p>
        </p:txBody>
      </p:sp>
      <p:sp>
        <p:nvSpPr>
          <p:cNvPr id="2" name="CuadroTexto 1">
            <a:extLst>
              <a:ext uri="{FF2B5EF4-FFF2-40B4-BE49-F238E27FC236}">
                <a16:creationId xmlns:a16="http://schemas.microsoft.com/office/drawing/2014/main" id="{91D97BD8-004A-458A-ADAF-11E5585BFFD7}"/>
              </a:ext>
            </a:extLst>
          </p:cNvPr>
          <p:cNvSpPr txBox="1"/>
          <p:nvPr/>
        </p:nvSpPr>
        <p:spPr>
          <a:xfrm>
            <a:off x="1004436" y="1260630"/>
            <a:ext cx="8175075" cy="923330"/>
          </a:xfrm>
          <a:prstGeom prst="rect">
            <a:avLst/>
          </a:prstGeom>
          <a:noFill/>
        </p:spPr>
        <p:txBody>
          <a:bodyPr wrap="square" rtlCol="0">
            <a:spAutoFit/>
          </a:bodyPr>
          <a:lstStyle/>
          <a:p>
            <a:r>
              <a:rPr lang="en-US" dirty="0">
                <a:solidFill>
                  <a:schemeClr val="tx1">
                    <a:lumMod val="75000"/>
                    <a:lumOff val="25000"/>
                  </a:schemeClr>
                </a:solidFill>
              </a:rPr>
              <a:t>When naming files, it is important to be precise to make it easier to locate and organize files.</a:t>
            </a:r>
          </a:p>
          <a:p>
            <a:endParaRPr lang="es-ES" dirty="0"/>
          </a:p>
        </p:txBody>
      </p:sp>
      <p:sp>
        <p:nvSpPr>
          <p:cNvPr id="4" name="CuadroTexto 3">
            <a:extLst>
              <a:ext uri="{FF2B5EF4-FFF2-40B4-BE49-F238E27FC236}">
                <a16:creationId xmlns:a16="http://schemas.microsoft.com/office/drawing/2014/main" id="{7560DE08-DF86-4A37-AEFF-5420545FC0CC}"/>
              </a:ext>
            </a:extLst>
          </p:cNvPr>
          <p:cNvSpPr txBox="1"/>
          <p:nvPr/>
        </p:nvSpPr>
        <p:spPr>
          <a:xfrm>
            <a:off x="4643021" y="5211196"/>
            <a:ext cx="5326601" cy="1077218"/>
          </a:xfrm>
          <a:prstGeom prst="rect">
            <a:avLst/>
          </a:prstGeom>
          <a:noFill/>
        </p:spPr>
        <p:txBody>
          <a:bodyPr wrap="square" rtlCol="0">
            <a:spAutoFit/>
          </a:bodyPr>
          <a:lstStyle/>
          <a:p>
            <a:r>
              <a:rPr lang="en-US" sz="1600" dirty="0">
                <a:solidFill>
                  <a:schemeClr val="tx1">
                    <a:lumMod val="75000"/>
                    <a:lumOff val="25000"/>
                  </a:schemeClr>
                </a:solidFill>
              </a:rPr>
              <a:t>It is important to </a:t>
            </a:r>
            <a:r>
              <a:rPr lang="en-US" sz="1600" b="1" dirty="0">
                <a:solidFill>
                  <a:schemeClr val="tx1">
                    <a:lumMod val="75000"/>
                    <a:lumOff val="25000"/>
                  </a:schemeClr>
                </a:solidFill>
              </a:rPr>
              <a:t>avoid using special characters, accents, and spaces</a:t>
            </a:r>
            <a:r>
              <a:rPr lang="en-US" sz="1600" dirty="0">
                <a:solidFill>
                  <a:schemeClr val="tx1">
                    <a:lumMod val="75000"/>
                    <a:lumOff val="25000"/>
                  </a:schemeClr>
                </a:solidFill>
              </a:rPr>
              <a:t>, which may not be recognizable by some computer systems. Instead, it is recommended to </a:t>
            </a:r>
            <a:r>
              <a:rPr lang="en-US" sz="1600" b="1" dirty="0">
                <a:solidFill>
                  <a:schemeClr val="tx1">
                    <a:lumMod val="75000"/>
                    <a:lumOff val="25000"/>
                  </a:schemeClr>
                </a:solidFill>
              </a:rPr>
              <a:t>use</a:t>
            </a:r>
            <a:r>
              <a:rPr lang="en-US" sz="1600" dirty="0">
                <a:solidFill>
                  <a:schemeClr val="tx1">
                    <a:lumMod val="75000"/>
                    <a:lumOff val="25000"/>
                  </a:schemeClr>
                </a:solidFill>
              </a:rPr>
              <a:t> </a:t>
            </a:r>
            <a:r>
              <a:rPr lang="en-US" sz="1600" b="1" dirty="0">
                <a:solidFill>
                  <a:schemeClr val="tx1">
                    <a:lumMod val="75000"/>
                    <a:lumOff val="25000"/>
                  </a:schemeClr>
                </a:solidFill>
              </a:rPr>
              <a:t>underscores</a:t>
            </a:r>
            <a:r>
              <a:rPr lang="en-US" sz="1600" dirty="0">
                <a:solidFill>
                  <a:schemeClr val="tx1">
                    <a:lumMod val="75000"/>
                    <a:lumOff val="25000"/>
                  </a:schemeClr>
                </a:solidFill>
              </a:rPr>
              <a:t> (_) to separate words in a file name.</a:t>
            </a:r>
          </a:p>
        </p:txBody>
      </p:sp>
      <p:pic>
        <p:nvPicPr>
          <p:cNvPr id="7" name="Imagen 6">
            <a:extLst>
              <a:ext uri="{FF2B5EF4-FFF2-40B4-BE49-F238E27FC236}">
                <a16:creationId xmlns:a16="http://schemas.microsoft.com/office/drawing/2014/main" id="{FBBEF1FD-BA6D-4300-8C7B-E477928A03A2}"/>
              </a:ext>
            </a:extLst>
          </p:cNvPr>
          <p:cNvPicPr>
            <a:picLocks noChangeAspect="1"/>
          </p:cNvPicPr>
          <p:nvPr/>
        </p:nvPicPr>
        <p:blipFill>
          <a:blip r:embed="rId4"/>
          <a:stretch>
            <a:fillRect/>
          </a:stretch>
        </p:blipFill>
        <p:spPr>
          <a:xfrm>
            <a:off x="742656" y="2286071"/>
            <a:ext cx="3696238" cy="2470213"/>
          </a:xfrm>
          <a:prstGeom prst="rect">
            <a:avLst/>
          </a:prstGeom>
        </p:spPr>
      </p:pic>
    </p:spTree>
    <p:extLst>
      <p:ext uri="{BB962C8B-B14F-4D97-AF65-F5344CB8AC3E}">
        <p14:creationId xmlns:p14="http://schemas.microsoft.com/office/powerpoint/2010/main" val="195561751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57071" y="1753214"/>
            <a:ext cx="8770510" cy="972231"/>
          </a:xfrm>
        </p:spPr>
        <p:txBody>
          <a:bodyPr>
            <a:normAutofit/>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Using </a:t>
            </a:r>
            <a:r>
              <a:rPr lang="en-GB" sz="1800" b="1" dirty="0">
                <a:effectLst/>
                <a:latin typeface="Arial" panose="020B0604020202020204" pitchFamily="34" charset="0"/>
                <a:ea typeface="Calibri" panose="020F0502020204030204" pitchFamily="34" charset="0"/>
                <a:cs typeface="Arial" panose="020B0604020202020204" pitchFamily="34" charset="0"/>
              </a:rPr>
              <a:t>shared documents </a:t>
            </a:r>
            <a:r>
              <a:rPr lang="en-GB" sz="1800" dirty="0">
                <a:effectLst/>
                <a:latin typeface="Arial" panose="020B0604020202020204" pitchFamily="34" charset="0"/>
                <a:ea typeface="Calibri" panose="020F0502020204030204" pitchFamily="34" charset="0"/>
                <a:cs typeface="Arial" panose="020B0604020202020204" pitchFamily="34" charset="0"/>
              </a:rPr>
              <a:t>can be a great way to </a:t>
            </a:r>
            <a:r>
              <a:rPr lang="en-GB" sz="1800" b="1" dirty="0">
                <a:effectLst/>
                <a:latin typeface="Arial" panose="020B0604020202020204" pitchFamily="34" charset="0"/>
                <a:ea typeface="Calibri" panose="020F0502020204030204" pitchFamily="34" charset="0"/>
                <a:cs typeface="Arial" panose="020B0604020202020204" pitchFamily="34" charset="0"/>
              </a:rPr>
              <a:t>monitor the status of tasks </a:t>
            </a:r>
            <a:r>
              <a:rPr lang="en-GB" sz="1800" dirty="0">
                <a:effectLst/>
                <a:latin typeface="Arial" panose="020B0604020202020204" pitchFamily="34" charset="0"/>
                <a:ea typeface="Calibri" panose="020F0502020204030204" pitchFamily="34" charset="0"/>
                <a:cs typeface="Arial" panose="020B0604020202020204" pitchFamily="34" charset="0"/>
              </a:rPr>
              <a:t>and keep everyone on the same page. One way to make it even easier to track progress is to use </a:t>
            </a:r>
            <a:r>
              <a:rPr lang="en-GB" sz="1800" b="1" dirty="0">
                <a:effectLst/>
                <a:latin typeface="Arial" panose="020B0604020202020204" pitchFamily="34" charset="0"/>
                <a:ea typeface="Calibri" panose="020F0502020204030204" pitchFamily="34" charset="0"/>
                <a:cs typeface="Arial" panose="020B0604020202020204" pitchFamily="34" charset="0"/>
              </a:rPr>
              <a:t>standard colours </a:t>
            </a:r>
            <a:r>
              <a:rPr lang="en-GB" sz="1800" dirty="0">
                <a:effectLst/>
                <a:latin typeface="Arial" panose="020B0604020202020204" pitchFamily="34" charset="0"/>
                <a:ea typeface="Calibri" panose="020F0502020204030204" pitchFamily="34" charset="0"/>
                <a:cs typeface="Arial" panose="020B0604020202020204" pitchFamily="34" charset="0"/>
              </a:rPr>
              <a:t>to indicate the status of different tasks.</a:t>
            </a: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03548" cy="109524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10. Use shared documents to monitor the status of tasks.</a:t>
            </a:r>
            <a:endParaRPr lang="it-IT" sz="2800" dirty="0"/>
          </a:p>
        </p:txBody>
      </p:sp>
      <p:pic>
        <p:nvPicPr>
          <p:cNvPr id="6" name="Picture 2" descr="http://www.sublimecrm.com/images/slide2-es.png">
            <a:extLst>
              <a:ext uri="{FF2B5EF4-FFF2-40B4-BE49-F238E27FC236}">
                <a16:creationId xmlns:a16="http://schemas.microsoft.com/office/drawing/2014/main" id="{D89339AB-9950-4216-B7B4-462A67A9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820" y="4349254"/>
            <a:ext cx="4762500" cy="2381250"/>
          </a:xfrm>
          <a:prstGeom prst="rect">
            <a:avLst/>
          </a:prstGeom>
          <a:noFill/>
          <a:ln w="28575">
            <a:solidFill>
              <a:srgbClr val="00803B"/>
            </a:solidFill>
          </a:ln>
          <a:extLst>
            <a:ext uri="{909E8E84-426E-40DD-AFC4-6F175D3DCCD1}">
              <a14:hiddenFill xmlns:a14="http://schemas.microsoft.com/office/drawing/2010/main">
                <a:solidFill>
                  <a:srgbClr val="FFFFFF"/>
                </a:solidFill>
              </a14:hiddenFill>
            </a:ext>
          </a:extLst>
        </p:spPr>
      </p:pic>
      <p:pic>
        <p:nvPicPr>
          <p:cNvPr id="7" name="Immagine 1">
            <a:extLst>
              <a:ext uri="{FF2B5EF4-FFF2-40B4-BE49-F238E27FC236}">
                <a16:creationId xmlns:a16="http://schemas.microsoft.com/office/drawing/2014/main" id="{A56008FD-3260-4504-A2B1-5858536BA546}"/>
              </a:ext>
            </a:extLst>
          </p:cNvPr>
          <p:cNvPicPr>
            <a:picLocks noChangeAspect="1"/>
          </p:cNvPicPr>
          <p:nvPr/>
        </p:nvPicPr>
        <p:blipFill>
          <a:blip r:embed="rId4"/>
          <a:stretch>
            <a:fillRect/>
          </a:stretch>
        </p:blipFill>
        <p:spPr>
          <a:xfrm>
            <a:off x="7270838" y="3439080"/>
            <a:ext cx="4756259" cy="2170196"/>
          </a:xfrm>
          <a:prstGeom prst="rect">
            <a:avLst/>
          </a:prstGeom>
          <a:ln w="28575">
            <a:solidFill>
              <a:srgbClr val="5375A8"/>
            </a:solidFill>
          </a:ln>
        </p:spPr>
      </p:pic>
      <p:sp>
        <p:nvSpPr>
          <p:cNvPr id="2" name="CuadroTexto 1">
            <a:extLst>
              <a:ext uri="{FF2B5EF4-FFF2-40B4-BE49-F238E27FC236}">
                <a16:creationId xmlns:a16="http://schemas.microsoft.com/office/drawing/2014/main" id="{CBF2EDBD-B248-4F9F-BA10-30C0813B1CB7}"/>
              </a:ext>
            </a:extLst>
          </p:cNvPr>
          <p:cNvSpPr txBox="1"/>
          <p:nvPr/>
        </p:nvSpPr>
        <p:spPr>
          <a:xfrm>
            <a:off x="1057071" y="2725445"/>
            <a:ext cx="5965166" cy="1754326"/>
          </a:xfrm>
          <a:prstGeom prst="rect">
            <a:avLst/>
          </a:prstGeom>
          <a:noFill/>
        </p:spPr>
        <p:txBody>
          <a:bodyPr wrap="square" rtlCol="0">
            <a:spAutoFit/>
          </a:bodyPr>
          <a:lstStyle/>
          <a:p>
            <a:r>
              <a:rPr lang="en-GB" dirty="0">
                <a:solidFill>
                  <a:schemeClr val="tx1">
                    <a:lumMod val="75000"/>
                    <a:lumOff val="25000"/>
                  </a:schemeClr>
                </a:solidFill>
                <a:latin typeface="Arial" panose="020B0604020202020204" pitchFamily="34" charset="0"/>
                <a:cs typeface="Arial" panose="020B0604020202020204" pitchFamily="34" charset="0"/>
              </a:rPr>
              <a:t>It is important to be creative and use the tools at your disposal to </a:t>
            </a:r>
            <a:r>
              <a:rPr lang="en-GB" b="1" dirty="0">
                <a:solidFill>
                  <a:schemeClr val="tx1">
                    <a:lumMod val="75000"/>
                    <a:lumOff val="25000"/>
                  </a:schemeClr>
                </a:solidFill>
                <a:latin typeface="Arial" panose="020B0604020202020204" pitchFamily="34" charset="0"/>
                <a:cs typeface="Arial" panose="020B0604020202020204" pitchFamily="34" charset="0"/>
              </a:rPr>
              <a:t>optimize time and communications </a:t>
            </a:r>
            <a:r>
              <a:rPr lang="en-GB" dirty="0">
                <a:solidFill>
                  <a:schemeClr val="tx1">
                    <a:lumMod val="75000"/>
                    <a:lumOff val="25000"/>
                  </a:schemeClr>
                </a:solidFill>
                <a:latin typeface="Arial" panose="020B0604020202020204" pitchFamily="34" charset="0"/>
                <a:cs typeface="Arial" panose="020B0604020202020204" pitchFamily="34" charset="0"/>
              </a:rPr>
              <a:t>within teams and the company. This can include using collaboration software, project management tools, and other technologies to streamline workflows and facilitate communication. </a:t>
            </a:r>
            <a:endParaRPr lang="es-E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0222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04436" y="1275089"/>
            <a:ext cx="5969126" cy="3545486"/>
          </a:xfrm>
        </p:spPr>
        <p:txBody>
          <a:bodyPr>
            <a:normAutofit/>
          </a:bodyPr>
          <a:lstStyle/>
          <a:p>
            <a:r>
              <a:rPr lang="en-US" sz="1800" dirty="0"/>
              <a:t>Congratulations!</a:t>
            </a:r>
          </a:p>
          <a:p>
            <a:endParaRPr lang="en-US" sz="1600" dirty="0"/>
          </a:p>
          <a:p>
            <a:r>
              <a:rPr lang="en-US" sz="1600" dirty="0"/>
              <a:t>This workshop has provided you with a comprehensive overview of the essential skills and strategies for effective digital communication and collaboration in the workplace.</a:t>
            </a:r>
          </a:p>
          <a:p>
            <a:endParaRPr lang="en-US" sz="1600" dirty="0"/>
          </a:p>
          <a:p>
            <a:r>
              <a:rPr lang="en-US" sz="1600" dirty="0"/>
              <a:t>By following these guidelines, you can improve communication and collaboration in the workplace, build stronger relationships with your colleagues, become a more effective and productive member of your team and contribute to the overall success of your organization.</a:t>
            </a: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7520999"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dirty="0" err="1"/>
              <a:t>Summing</a:t>
            </a:r>
            <a:r>
              <a:rPr lang="it-IT" sz="3200" dirty="0"/>
              <a:t> up</a:t>
            </a:r>
          </a:p>
        </p:txBody>
      </p:sp>
      <p:graphicFrame>
        <p:nvGraphicFramePr>
          <p:cNvPr id="2" name="Diagrama 1">
            <a:extLst>
              <a:ext uri="{FF2B5EF4-FFF2-40B4-BE49-F238E27FC236}">
                <a16:creationId xmlns:a16="http://schemas.microsoft.com/office/drawing/2014/main" id="{54BC00C6-9D1C-4694-8A33-F7DB7DFBABB8}"/>
              </a:ext>
            </a:extLst>
          </p:cNvPr>
          <p:cNvGraphicFramePr/>
          <p:nvPr>
            <p:extLst>
              <p:ext uri="{D42A27DB-BD31-4B8C-83A1-F6EECF244321}">
                <p14:modId xmlns:p14="http://schemas.microsoft.com/office/powerpoint/2010/main" val="2030528895"/>
              </p:ext>
            </p:extLst>
          </p:nvPr>
        </p:nvGraphicFramePr>
        <p:xfrm>
          <a:off x="6464597" y="234974"/>
          <a:ext cx="5058619" cy="638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20807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04436" y="1372655"/>
            <a:ext cx="10022152" cy="4406707"/>
          </a:xfrm>
        </p:spPr>
        <p:txBody>
          <a:bodyPr>
            <a:normAutofit/>
          </a:bodyPr>
          <a:lstStyle/>
          <a:p>
            <a:pPr marL="285750" indent="-285750">
              <a:spcBef>
                <a:spcPts val="0"/>
              </a:spcBef>
              <a:spcAft>
                <a:spcPts val="600"/>
              </a:spcAft>
              <a:buFont typeface="Courier New" panose="02070309020205020404" pitchFamily="49" charset="0"/>
              <a:buChar char="o"/>
            </a:pPr>
            <a:r>
              <a:rPr lang="en-US" sz="1800" dirty="0"/>
              <a:t>Related training courses from our projects</a:t>
            </a:r>
          </a:p>
          <a:p>
            <a:pPr marL="742813" lvl="1" indent="-285750">
              <a:spcBef>
                <a:spcPts val="0"/>
              </a:spcBef>
              <a:buFont typeface="Courier New" panose="02070309020205020404" pitchFamily="49" charset="0"/>
              <a:buChar char="o"/>
            </a:pPr>
            <a:endParaRPr lang="en-US" sz="1600" b="1" dirty="0"/>
          </a:p>
          <a:p>
            <a:pPr marL="742813" lvl="1" indent="-285750">
              <a:spcBef>
                <a:spcPts val="0"/>
              </a:spcBef>
              <a:buFont typeface="Courier New" panose="02070309020205020404" pitchFamily="49" charset="0"/>
              <a:buChar char="o"/>
            </a:pPr>
            <a:endParaRPr lang="en-US" sz="1600" b="1" dirty="0"/>
          </a:p>
          <a:p>
            <a:pPr marL="742813" lvl="1" indent="-285750">
              <a:spcBef>
                <a:spcPts val="0"/>
              </a:spcBef>
              <a:buFont typeface="Courier New" panose="02070309020205020404" pitchFamily="49" charset="0"/>
              <a:buChar char="o"/>
            </a:pPr>
            <a:r>
              <a:rPr lang="en-US" sz="1600" b="1" dirty="0"/>
              <a:t>Swift SME training courses – </a:t>
            </a:r>
            <a:r>
              <a:rPr lang="en-US" sz="1600" dirty="0">
                <a:hlinkClick r:id="rId2"/>
              </a:rPr>
              <a:t>https://www.swiftsme.eu/ficha.php?id_ficha=14</a:t>
            </a:r>
            <a:endParaRPr lang="en-US" sz="1600" dirty="0"/>
          </a:p>
          <a:p>
            <a:pPr marL="742813" lvl="1" indent="-285750">
              <a:spcBef>
                <a:spcPts val="0"/>
              </a:spcBef>
              <a:buFont typeface="Courier New" panose="02070309020205020404" pitchFamily="49" charset="0"/>
              <a:buChar char="o"/>
            </a:pPr>
            <a:endParaRPr lang="en-US" sz="1600" dirty="0"/>
          </a:p>
          <a:p>
            <a:pPr marL="742813" lvl="1" indent="-285750">
              <a:spcBef>
                <a:spcPts val="0"/>
              </a:spcBef>
              <a:buFont typeface="Courier New" panose="02070309020205020404" pitchFamily="49" charset="0"/>
              <a:buChar char="o"/>
            </a:pPr>
            <a:endParaRPr lang="en-US" sz="1600" dirty="0"/>
          </a:p>
          <a:p>
            <a:pPr marL="742813" lvl="1" indent="-285750">
              <a:spcBef>
                <a:spcPts val="0"/>
              </a:spcBef>
              <a:buFont typeface="Courier New" panose="02070309020205020404" pitchFamily="49" charset="0"/>
              <a:buChar char="o"/>
            </a:pPr>
            <a:endParaRPr lang="en-US" sz="1600" dirty="0"/>
          </a:p>
          <a:p>
            <a:pPr marL="742813" lvl="1" indent="-285750">
              <a:spcBef>
                <a:spcPts val="0"/>
              </a:spcBef>
              <a:buFont typeface="Courier New" panose="02070309020205020404" pitchFamily="49" charset="0"/>
              <a:buChar char="o"/>
            </a:pPr>
            <a:r>
              <a:rPr lang="en-US" sz="1600" b="1" dirty="0" err="1"/>
              <a:t>Esmerald</a:t>
            </a:r>
            <a:r>
              <a:rPr lang="en-US" sz="1600" b="1" dirty="0"/>
              <a:t> training courses - </a:t>
            </a:r>
            <a:r>
              <a:rPr lang="en-US" sz="1600" dirty="0">
                <a:hlinkClick r:id="rId3"/>
              </a:rPr>
              <a:t>https://esmerald.eu/ficha.php?lang=EN&amp;id_ficha=12</a:t>
            </a:r>
            <a:endParaRPr lang="en-US" sz="1600" dirty="0"/>
          </a:p>
          <a:p>
            <a:pPr marL="742813" lvl="1" indent="-285750">
              <a:spcBef>
                <a:spcPts val="0"/>
              </a:spcBef>
              <a:buFont typeface="Courier New" panose="02070309020205020404" pitchFamily="49" charset="0"/>
              <a:buChar char="o"/>
            </a:pPr>
            <a:endParaRPr lang="en-US" sz="1600" dirty="0"/>
          </a:p>
        </p:txBody>
      </p:sp>
      <p:pic>
        <p:nvPicPr>
          <p:cNvPr id="5" name="4 Imagen" descr="logo_sin.png"/>
          <p:cNvPicPr>
            <a:picLocks noChangeAspect="1"/>
          </p:cNvPicPr>
          <p:nvPr/>
        </p:nvPicPr>
        <p:blipFill>
          <a:blip r:embed="rId4"/>
          <a:stretch>
            <a:fillRect/>
          </a:stretch>
        </p:blipFill>
        <p:spPr>
          <a:xfrm>
            <a:off x="786908" y="4914268"/>
            <a:ext cx="2972477" cy="1524347"/>
          </a:xfrm>
          <a:prstGeom prst="rect">
            <a:avLst/>
          </a:prstGeom>
        </p:spPr>
      </p:pic>
      <p:sp>
        <p:nvSpPr>
          <p:cNvPr id="10" name="Titolo 3"/>
          <p:cNvSpPr txBox="1">
            <a:spLocks/>
          </p:cNvSpPr>
          <p:nvPr/>
        </p:nvSpPr>
        <p:spPr>
          <a:xfrm>
            <a:off x="1004436" y="469948"/>
            <a:ext cx="7520999"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dirty="0" err="1"/>
              <a:t>Additional</a:t>
            </a:r>
            <a:r>
              <a:rPr lang="it-IT" sz="3200" dirty="0"/>
              <a:t> </a:t>
            </a:r>
            <a:r>
              <a:rPr lang="it-IT" sz="3200" dirty="0" err="1"/>
              <a:t>resources</a:t>
            </a:r>
            <a:endParaRPr lang="it-IT" sz="3200" dirty="0"/>
          </a:p>
        </p:txBody>
      </p:sp>
      <p:pic>
        <p:nvPicPr>
          <p:cNvPr id="10242" name="Picture 2" descr="https://www.swiftsme.eu/assets/img/SWIFT-SME_logo_HD_tr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988" y="2587580"/>
            <a:ext cx="2647047" cy="5558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BF47B44-CFBC-4564-9C2E-9419BA7CB374}"/>
              </a:ext>
            </a:extLst>
          </p:cNvPr>
          <p:cNvPicPr>
            <a:picLocks noChangeAspect="1"/>
          </p:cNvPicPr>
          <p:nvPr/>
        </p:nvPicPr>
        <p:blipFill>
          <a:blip r:embed="rId6"/>
          <a:stretch>
            <a:fillRect/>
          </a:stretch>
        </p:blipFill>
        <p:spPr>
          <a:xfrm>
            <a:off x="2204947" y="3544723"/>
            <a:ext cx="1668175" cy="834088"/>
          </a:xfrm>
          <a:prstGeom prst="rect">
            <a:avLst/>
          </a:prstGeom>
        </p:spPr>
      </p:pic>
    </p:spTree>
    <p:extLst>
      <p:ext uri="{BB962C8B-B14F-4D97-AF65-F5344CB8AC3E}">
        <p14:creationId xmlns:p14="http://schemas.microsoft.com/office/powerpoint/2010/main" val="1709038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idx="4294967295"/>
          </p:nvPr>
        </p:nvSpPr>
        <p:spPr>
          <a:xfrm>
            <a:off x="277284" y="587375"/>
            <a:ext cx="8771467" cy="1143000"/>
          </a:xfrm>
        </p:spPr>
        <p:txBody>
          <a:bodyPr>
            <a:normAutofit/>
          </a:bodyPr>
          <a:lstStyle/>
          <a:p>
            <a:pPr eaLnBrk="1" hangingPunct="1"/>
            <a:r>
              <a:rPr lang="en-US" altLang="es-ES" sz="3600" dirty="0">
                <a:solidFill>
                  <a:srgbClr val="FF9933"/>
                </a:solidFill>
              </a:rPr>
              <a:t>I</a:t>
            </a:r>
            <a:r>
              <a:rPr lang="en-US" altLang="es-ES" sz="3600" b="0" dirty="0">
                <a:solidFill>
                  <a:srgbClr val="336699"/>
                </a:solidFill>
              </a:rPr>
              <a:t>nternet</a:t>
            </a:r>
            <a:r>
              <a:rPr lang="en-US" altLang="es-ES" sz="3600" dirty="0">
                <a:solidFill>
                  <a:srgbClr val="0D2043"/>
                </a:solidFill>
              </a:rPr>
              <a:t> </a:t>
            </a:r>
            <a:r>
              <a:rPr lang="en-US" altLang="es-ES" sz="3600" dirty="0">
                <a:solidFill>
                  <a:srgbClr val="FF9933"/>
                </a:solidFill>
              </a:rPr>
              <a:t>W</a:t>
            </a:r>
            <a:r>
              <a:rPr lang="en-US" altLang="es-ES" sz="3600" b="0" dirty="0">
                <a:solidFill>
                  <a:srgbClr val="336699"/>
                </a:solidFill>
              </a:rPr>
              <a:t>eb</a:t>
            </a:r>
            <a:r>
              <a:rPr lang="en-US" altLang="es-ES" sz="3600" dirty="0">
                <a:solidFill>
                  <a:srgbClr val="0D2043"/>
                </a:solidFill>
              </a:rPr>
              <a:t> </a:t>
            </a:r>
            <a:r>
              <a:rPr lang="en-US" altLang="es-ES" sz="3600" dirty="0">
                <a:solidFill>
                  <a:srgbClr val="FF9933"/>
                </a:solidFill>
              </a:rPr>
              <a:t>S</a:t>
            </a:r>
            <a:r>
              <a:rPr lang="en-US" altLang="es-ES" sz="3600" b="0" dirty="0">
                <a:solidFill>
                  <a:srgbClr val="336699"/>
                </a:solidFill>
              </a:rPr>
              <a:t>olutions</a:t>
            </a:r>
            <a:br>
              <a:rPr lang="en-US" altLang="es-ES" sz="3600" b="0" dirty="0">
                <a:solidFill>
                  <a:srgbClr val="336699"/>
                </a:solidFill>
              </a:rPr>
            </a:br>
            <a:r>
              <a:rPr lang="en-US" altLang="es-ES" sz="2000" dirty="0">
                <a:solidFill>
                  <a:srgbClr val="336699"/>
                </a:solidFill>
              </a:rPr>
              <a:t>www.internetwebsolutions.es</a:t>
            </a:r>
            <a:endParaRPr lang="en-US" altLang="es-ES" sz="2000" b="0" dirty="0">
              <a:solidFill>
                <a:srgbClr val="336699"/>
              </a:solidFill>
            </a:endParaRPr>
          </a:p>
        </p:txBody>
      </p:sp>
      <p:sp>
        <p:nvSpPr>
          <p:cNvPr id="3075" name="Rectangle 3"/>
          <p:cNvSpPr>
            <a:spLocks noGrp="1" noChangeArrowheads="1"/>
          </p:cNvSpPr>
          <p:nvPr>
            <p:ph type="subTitle" idx="4294967295"/>
          </p:nvPr>
        </p:nvSpPr>
        <p:spPr>
          <a:xfrm>
            <a:off x="4169121" y="2876226"/>
            <a:ext cx="3300317" cy="457200"/>
          </a:xfrm>
        </p:spPr>
        <p:txBody>
          <a:bodyPr/>
          <a:lstStyle/>
          <a:p>
            <a:pPr marL="0" indent="0">
              <a:buNone/>
            </a:pPr>
            <a:r>
              <a:rPr lang="en-US" altLang="es-ES" sz="1700" dirty="0">
                <a:solidFill>
                  <a:srgbClr val="336699"/>
                </a:solidFill>
              </a:rPr>
              <a:t>Thank you for your attention</a:t>
            </a:r>
          </a:p>
        </p:txBody>
      </p:sp>
      <p:sp>
        <p:nvSpPr>
          <p:cNvPr id="107525" name="Rectangle 5"/>
          <p:cNvSpPr>
            <a:spLocks noChangeArrowheads="1"/>
          </p:cNvSpPr>
          <p:nvPr/>
        </p:nvSpPr>
        <p:spPr bwMode="auto">
          <a:xfrm>
            <a:off x="2408104" y="1582758"/>
            <a:ext cx="6548610" cy="1752600"/>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r>
              <a:rPr lang="en-US" altLang="es-ES" sz="2800" dirty="0">
                <a:solidFill>
                  <a:srgbClr val="FF6600"/>
                </a:solidFill>
                <a:latin typeface="Verdana" pitchFamily="34" charset="0"/>
              </a:rPr>
              <a:t>We</a:t>
            </a:r>
          </a:p>
          <a:p>
            <a:pPr marL="342900" indent="-342900" algn="ctr">
              <a:lnSpc>
                <a:spcPct val="80000"/>
              </a:lnSpc>
              <a:spcBef>
                <a:spcPct val="20000"/>
              </a:spcBef>
              <a:buClr>
                <a:schemeClr val="accent2"/>
              </a:buClr>
            </a:pPr>
            <a:r>
              <a:rPr lang="en-US" altLang="es-ES" sz="2800" dirty="0">
                <a:solidFill>
                  <a:srgbClr val="FF6600"/>
                </a:solidFill>
                <a:latin typeface="Verdana" pitchFamily="34" charset="0"/>
              </a:rPr>
              <a:t>Believe and Create</a:t>
            </a:r>
          </a:p>
          <a:p>
            <a:pPr marL="342900" indent="-342900" algn="ctr">
              <a:lnSpc>
                <a:spcPct val="80000"/>
              </a:lnSpc>
              <a:spcBef>
                <a:spcPct val="20000"/>
              </a:spcBef>
              <a:buClr>
                <a:schemeClr val="accent2"/>
              </a:buClr>
            </a:pPr>
            <a:r>
              <a:rPr lang="en-US" altLang="es-ES" sz="2800" dirty="0">
                <a:solidFill>
                  <a:srgbClr val="006699"/>
                </a:solidFill>
                <a:latin typeface="Verdana" pitchFamily="34" charset="0"/>
              </a:rPr>
              <a:t>in the Internet</a:t>
            </a:r>
          </a:p>
        </p:txBody>
      </p:sp>
      <p:pic>
        <p:nvPicPr>
          <p:cNvPr id="10" name="9 Imagen" descr="logo_sin.png"/>
          <p:cNvPicPr>
            <a:picLocks noChangeAspect="1"/>
          </p:cNvPicPr>
          <p:nvPr/>
        </p:nvPicPr>
        <p:blipFill>
          <a:blip r:embed="rId4"/>
          <a:stretch>
            <a:fillRect/>
          </a:stretch>
        </p:blipFill>
        <p:spPr>
          <a:xfrm>
            <a:off x="786908" y="4914268"/>
            <a:ext cx="2972477" cy="1524347"/>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randombar(horizontal)">
                                      <p:cBhvr>
                                        <p:cTn id="12" dur="500"/>
                                        <p:tgtEl>
                                          <p:spTgt spid="1075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75" grpId="0"/>
      <p:bldP spid="1075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23168"/>
            <a:ext cx="7766936" cy="1646302"/>
          </a:xfrm>
        </p:spPr>
        <p:txBody>
          <a:bodyPr/>
          <a:lstStyle/>
          <a:p>
            <a:r>
              <a:rPr lang="en-US" altLang="es-ES" dirty="0">
                <a:solidFill>
                  <a:srgbClr val="FF9933"/>
                </a:solidFill>
              </a:rPr>
              <a:t>I</a:t>
            </a:r>
            <a:r>
              <a:rPr lang="en-US" altLang="es-ES" dirty="0">
                <a:solidFill>
                  <a:srgbClr val="336699"/>
                </a:solidFill>
              </a:rPr>
              <a:t>nternet</a:t>
            </a:r>
            <a:r>
              <a:rPr lang="en-US" altLang="es-ES" dirty="0">
                <a:solidFill>
                  <a:srgbClr val="0D2043"/>
                </a:solidFill>
              </a:rPr>
              <a:t> </a:t>
            </a:r>
            <a:r>
              <a:rPr lang="en-US" altLang="es-ES" dirty="0">
                <a:solidFill>
                  <a:srgbClr val="FF9933"/>
                </a:solidFill>
              </a:rPr>
              <a:t>W</a:t>
            </a:r>
            <a:r>
              <a:rPr lang="en-US" altLang="es-ES" dirty="0">
                <a:solidFill>
                  <a:srgbClr val="336699"/>
                </a:solidFill>
              </a:rPr>
              <a:t>eb</a:t>
            </a:r>
            <a:r>
              <a:rPr lang="en-US" altLang="es-ES" dirty="0">
                <a:solidFill>
                  <a:srgbClr val="0D2043"/>
                </a:solidFill>
              </a:rPr>
              <a:t> </a:t>
            </a:r>
            <a:r>
              <a:rPr lang="en-US" altLang="es-ES" dirty="0">
                <a:solidFill>
                  <a:srgbClr val="FF9933"/>
                </a:solidFill>
              </a:rPr>
              <a:t>S</a:t>
            </a:r>
            <a:r>
              <a:rPr lang="en-US" altLang="es-ES" dirty="0">
                <a:solidFill>
                  <a:srgbClr val="336699"/>
                </a:solidFill>
              </a:rPr>
              <a:t>olutions</a:t>
            </a:r>
            <a:r>
              <a:rPr lang="es-ES" b="1" dirty="0"/>
              <a:t> </a:t>
            </a:r>
            <a:endParaRPr lang="es-ES" dirty="0"/>
          </a:p>
        </p:txBody>
      </p:sp>
      <p:sp>
        <p:nvSpPr>
          <p:cNvPr id="3" name="Subtítulo 2"/>
          <p:cNvSpPr>
            <a:spLocks noGrp="1"/>
          </p:cNvSpPr>
          <p:nvPr>
            <p:ph type="subTitle" idx="1"/>
          </p:nvPr>
        </p:nvSpPr>
        <p:spPr>
          <a:xfrm>
            <a:off x="1507067" y="1869467"/>
            <a:ext cx="7766936" cy="1096899"/>
          </a:xfrm>
        </p:spPr>
        <p:txBody>
          <a:bodyPr/>
          <a:lstStyle/>
          <a:p>
            <a:r>
              <a:rPr lang="en-US" altLang="es-ES" dirty="0">
                <a:solidFill>
                  <a:srgbClr val="FF9933"/>
                </a:solidFill>
              </a:rPr>
              <a:t>&gt;</a:t>
            </a:r>
            <a:r>
              <a:rPr lang="en-US" altLang="es-ES" dirty="0">
                <a:solidFill>
                  <a:srgbClr val="002060"/>
                </a:solidFill>
              </a:rPr>
              <a:t> </a:t>
            </a:r>
            <a:r>
              <a:rPr lang="en-US" altLang="es-ES" dirty="0">
                <a:solidFill>
                  <a:srgbClr val="336699"/>
                </a:solidFill>
              </a:rPr>
              <a:t>Nowadays if you are not on the internet…</a:t>
            </a:r>
          </a:p>
          <a:p>
            <a:r>
              <a:rPr lang="en-US" altLang="es-ES" dirty="0">
                <a:solidFill>
                  <a:srgbClr val="336699"/>
                </a:solidFill>
              </a:rPr>
              <a:t>…</a:t>
            </a:r>
            <a:r>
              <a:rPr lang="en-US" altLang="es-ES" b="1" dirty="0">
                <a:solidFill>
                  <a:srgbClr val="FF9933"/>
                </a:solidFill>
              </a:rPr>
              <a:t>YOU DO NOT EXIST</a:t>
            </a:r>
          </a:p>
        </p:txBody>
      </p:sp>
      <p:pic>
        <p:nvPicPr>
          <p:cNvPr id="4" name="3 Imagen" descr="logo_sin.png"/>
          <p:cNvPicPr>
            <a:picLocks noChangeAspect="1"/>
          </p:cNvPicPr>
          <p:nvPr/>
        </p:nvPicPr>
        <p:blipFill>
          <a:blip r:embed="rId3"/>
          <a:stretch>
            <a:fillRect/>
          </a:stretch>
        </p:blipFill>
        <p:spPr>
          <a:xfrm>
            <a:off x="786908" y="4914268"/>
            <a:ext cx="2972477" cy="1524347"/>
          </a:xfrm>
          <a:prstGeom prst="rect">
            <a:avLst/>
          </a:prstGeom>
        </p:spPr>
      </p:pic>
    </p:spTree>
    <p:extLst>
      <p:ext uri="{BB962C8B-B14F-4D97-AF65-F5344CB8AC3E}">
        <p14:creationId xmlns:p14="http://schemas.microsoft.com/office/powerpoint/2010/main" val="17572377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876410" cy="123782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The Decalogue of Digital Communication:</a:t>
            </a:r>
          </a:p>
          <a:p>
            <a:r>
              <a:rPr lang="en-US" sz="3200" dirty="0"/>
              <a:t>A Comprehensive Guide to Successful Collaboration in the Digital Workplace</a:t>
            </a:r>
          </a:p>
        </p:txBody>
      </p:sp>
      <p:sp>
        <p:nvSpPr>
          <p:cNvPr id="2" name="Rectangle 1"/>
          <p:cNvSpPr>
            <a:spLocks noChangeArrowheads="1"/>
          </p:cNvSpPr>
          <p:nvPr/>
        </p:nvSpPr>
        <p:spPr bwMode="auto">
          <a:xfrm>
            <a:off x="1075457" y="2021168"/>
            <a:ext cx="880538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it-IT" dirty="0">
                <a:solidFill>
                  <a:schemeClr val="tx1">
                    <a:lumMod val="75000"/>
                    <a:lumOff val="25000"/>
                  </a:schemeClr>
                </a:solidFill>
              </a:rPr>
              <a:t>Welcome to "</a:t>
            </a:r>
            <a:r>
              <a:rPr lang="en-US" altLang="it-IT" b="1" dirty="0">
                <a:solidFill>
                  <a:schemeClr val="tx1">
                    <a:lumMod val="75000"/>
                    <a:lumOff val="25000"/>
                  </a:schemeClr>
                </a:solidFill>
              </a:rPr>
              <a:t>The Decalogue of Digital Communication:</a:t>
            </a:r>
          </a:p>
          <a:p>
            <a:pPr lvl="0" defTabSz="914400" eaLnBrk="0" fontAlgn="base" hangingPunct="0">
              <a:spcBef>
                <a:spcPct val="0"/>
              </a:spcBef>
              <a:spcAft>
                <a:spcPct val="0"/>
              </a:spcAft>
            </a:pPr>
            <a:r>
              <a:rPr lang="en-US" altLang="it-IT" b="1" dirty="0">
                <a:solidFill>
                  <a:schemeClr val="tx1">
                    <a:lumMod val="75000"/>
                    <a:lumOff val="25000"/>
                  </a:schemeClr>
                </a:solidFill>
              </a:rPr>
              <a:t>A Comprehensive Guide to Successful Collaboration in the Digital Workplace</a:t>
            </a:r>
            <a:r>
              <a:rPr lang="en-US" altLang="it-IT" dirty="0">
                <a:solidFill>
                  <a:schemeClr val="tx1">
                    <a:lumMod val="75000"/>
                    <a:lumOff val="25000"/>
                  </a:schemeClr>
                </a:solidFill>
              </a:rPr>
              <a:t>" workshop!</a:t>
            </a:r>
          </a:p>
          <a:p>
            <a:pPr lvl="0" defTabSz="914400" eaLnBrk="0" fontAlgn="base" hangingPunct="0">
              <a:spcBef>
                <a:spcPct val="0"/>
              </a:spcBef>
              <a:spcAft>
                <a:spcPct val="0"/>
              </a:spcAft>
            </a:pPr>
            <a:endParaRPr lang="en-US" altLang="it-IT" dirty="0">
              <a:solidFill>
                <a:schemeClr val="tx1">
                  <a:lumMod val="75000"/>
                  <a:lumOff val="25000"/>
                </a:schemeClr>
              </a:solidFill>
            </a:endParaRPr>
          </a:p>
          <a:p>
            <a:pPr lvl="0" defTabSz="914400" eaLnBrk="0" fontAlgn="base" hangingPunct="0">
              <a:spcBef>
                <a:spcPct val="0"/>
              </a:spcBef>
              <a:spcAft>
                <a:spcPct val="0"/>
              </a:spcAft>
            </a:pPr>
            <a:r>
              <a:rPr lang="en-US" altLang="it-IT" dirty="0">
                <a:solidFill>
                  <a:schemeClr val="tx1">
                    <a:lumMod val="75000"/>
                    <a:lumOff val="25000"/>
                  </a:schemeClr>
                </a:solidFill>
              </a:rPr>
              <a:t>This comprehensive 10-step guide is designed to provide you with the necessary knowledge and skills to enhance your digital communication and collaboration abilities in the workplace.</a:t>
            </a:r>
            <a:endParaRPr lang="es-ES" altLang="it-IT" sz="1600" dirty="0">
              <a:solidFill>
                <a:schemeClr val="tx1">
                  <a:lumMod val="75000"/>
                  <a:lumOff val="2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dirty="0">
              <a:solidFill>
                <a:schemeClr val="tx1">
                  <a:lumMod val="75000"/>
                  <a:lumOff val="2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lumMod val="75000"/>
                    <a:lumOff val="25000"/>
                  </a:schemeClr>
                </a:solidFill>
              </a:rPr>
              <a:t>In this workshop, you will learn about the importance of effective digital communication and collaboration in the workplace, as well as the best practices and strategies for achieving it. </a:t>
            </a:r>
          </a:p>
        </p:txBody>
      </p:sp>
    </p:spTree>
    <p:extLst>
      <p:ext uri="{BB962C8B-B14F-4D97-AF65-F5344CB8AC3E}">
        <p14:creationId xmlns:p14="http://schemas.microsoft.com/office/powerpoint/2010/main" val="131990520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4" name="Titolo 3"/>
          <p:cNvSpPr>
            <a:spLocks noGrp="1"/>
          </p:cNvSpPr>
          <p:nvPr>
            <p:ph type="title"/>
          </p:nvPr>
        </p:nvSpPr>
        <p:spPr>
          <a:xfrm>
            <a:off x="1004436" y="469948"/>
            <a:ext cx="2509619" cy="665880"/>
          </a:xfrm>
        </p:spPr>
        <p:txBody>
          <a:bodyPr/>
          <a:lstStyle/>
          <a:p>
            <a:r>
              <a:rPr lang="es-ES" sz="3200" dirty="0"/>
              <a:t>Introduction</a:t>
            </a:r>
            <a:endParaRPr lang="it-IT" dirty="0"/>
          </a:p>
        </p:txBody>
      </p:sp>
      <p:sp>
        <p:nvSpPr>
          <p:cNvPr id="11" name="CasellaDiTesto 10"/>
          <p:cNvSpPr txBox="1"/>
          <p:nvPr/>
        </p:nvSpPr>
        <p:spPr>
          <a:xfrm>
            <a:off x="1004437" y="1349504"/>
            <a:ext cx="8468038" cy="1477328"/>
          </a:xfrm>
          <a:prstGeom prst="rect">
            <a:avLst/>
          </a:prstGeom>
          <a:noFill/>
        </p:spPr>
        <p:txBody>
          <a:bodyPr wrap="square" rtlCol="0">
            <a:spAutoFit/>
          </a:bodyPr>
          <a:lstStyle/>
          <a:p>
            <a:r>
              <a:rPr lang="en-US" dirty="0">
                <a:solidFill>
                  <a:schemeClr val="tx1">
                    <a:lumMod val="75000"/>
                    <a:lumOff val="25000"/>
                  </a:schemeClr>
                </a:solidFill>
              </a:rPr>
              <a:t>In today's fast-paced and globalized work environment, effective digital communication and collaboration have become increasingly critical for success. As more companies rely on digital tools and technologies for communication and collaboration, it's essential to have clear guidelines and best practices to ensure productive and efficient teamwork.</a:t>
            </a:r>
          </a:p>
        </p:txBody>
      </p:sp>
      <p:pic>
        <p:nvPicPr>
          <p:cNvPr id="3" name="Imagen 2">
            <a:extLst>
              <a:ext uri="{FF2B5EF4-FFF2-40B4-BE49-F238E27FC236}">
                <a16:creationId xmlns:a16="http://schemas.microsoft.com/office/drawing/2014/main" id="{2F6677A6-ECC1-40EC-9336-CF11C194BBB1}"/>
              </a:ext>
            </a:extLst>
          </p:cNvPr>
          <p:cNvPicPr>
            <a:picLocks noChangeAspect="1"/>
          </p:cNvPicPr>
          <p:nvPr/>
        </p:nvPicPr>
        <p:blipFill>
          <a:blip r:embed="rId3"/>
          <a:stretch>
            <a:fillRect/>
          </a:stretch>
        </p:blipFill>
        <p:spPr>
          <a:xfrm>
            <a:off x="1004436" y="2826832"/>
            <a:ext cx="2280302" cy="2254142"/>
          </a:xfrm>
          <a:prstGeom prst="rect">
            <a:avLst/>
          </a:prstGeom>
        </p:spPr>
      </p:pic>
      <p:sp>
        <p:nvSpPr>
          <p:cNvPr id="6" name="CuadroTexto 5">
            <a:extLst>
              <a:ext uri="{FF2B5EF4-FFF2-40B4-BE49-F238E27FC236}">
                <a16:creationId xmlns:a16="http://schemas.microsoft.com/office/drawing/2014/main" id="{903BD478-0BC5-49E2-94BA-C4C496E60732}"/>
              </a:ext>
            </a:extLst>
          </p:cNvPr>
          <p:cNvSpPr txBox="1"/>
          <p:nvPr/>
        </p:nvSpPr>
        <p:spPr>
          <a:xfrm>
            <a:off x="3759385" y="2929631"/>
            <a:ext cx="5606557" cy="2308324"/>
          </a:xfrm>
          <a:prstGeom prst="rect">
            <a:avLst/>
          </a:prstGeom>
          <a:noFill/>
        </p:spPr>
        <p:txBody>
          <a:bodyPr wrap="square" rtlCol="0">
            <a:spAutoFit/>
          </a:bodyPr>
          <a:lstStyle/>
          <a:p>
            <a:r>
              <a:rPr lang="en-US" dirty="0">
                <a:solidFill>
                  <a:schemeClr val="tx1">
                    <a:lumMod val="75000"/>
                    <a:lumOff val="25000"/>
                  </a:schemeClr>
                </a:solidFill>
              </a:rPr>
              <a:t>This Decalogue presents ten guidelines that can help individuals and teams communicate and collaborate effectively in the digital workplace.</a:t>
            </a:r>
          </a:p>
          <a:p>
            <a:endParaRPr lang="en-US" dirty="0">
              <a:solidFill>
                <a:schemeClr val="tx1">
                  <a:lumMod val="75000"/>
                  <a:lumOff val="25000"/>
                </a:schemeClr>
              </a:solidFill>
            </a:endParaRPr>
          </a:p>
          <a:p>
            <a:r>
              <a:rPr lang="en-US" dirty="0">
                <a:solidFill>
                  <a:schemeClr val="tx1">
                    <a:lumMod val="75000"/>
                    <a:lumOff val="25000"/>
                  </a:schemeClr>
                </a:solidFill>
              </a:rPr>
              <a:t>By following these guidelines, you can enhance your communication and collaboration skills, build stronger relationships with your colleagues, and achieve better outcomes in your work. </a:t>
            </a:r>
            <a:endParaRPr lang="es-ES" dirty="0"/>
          </a:p>
        </p:txBody>
      </p:sp>
    </p:spTree>
    <p:extLst>
      <p:ext uri="{BB962C8B-B14F-4D97-AF65-F5344CB8AC3E}">
        <p14:creationId xmlns:p14="http://schemas.microsoft.com/office/powerpoint/2010/main" val="217595154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6" name="Titolo 3"/>
          <p:cNvSpPr txBox="1">
            <a:spLocks/>
          </p:cNvSpPr>
          <p:nvPr/>
        </p:nvSpPr>
        <p:spPr>
          <a:xfrm>
            <a:off x="1004436" y="469948"/>
            <a:ext cx="8867533"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1.	Choose the right digital communication tools.</a:t>
            </a:r>
            <a:endParaRPr lang="it-IT" sz="1600" dirty="0"/>
          </a:p>
        </p:txBody>
      </p:sp>
      <p:sp>
        <p:nvSpPr>
          <p:cNvPr id="17" name="Segnaposto testo 5"/>
          <p:cNvSpPr>
            <a:spLocks noGrp="1"/>
          </p:cNvSpPr>
          <p:nvPr>
            <p:ph type="body" sz="half" idx="2"/>
          </p:nvPr>
        </p:nvSpPr>
        <p:spPr>
          <a:xfrm>
            <a:off x="1004437" y="1203063"/>
            <a:ext cx="8290484" cy="813781"/>
          </a:xfrm>
        </p:spPr>
        <p:txBody>
          <a:bodyPr>
            <a:noAutofit/>
          </a:bodyPr>
          <a:lstStyle/>
          <a:p>
            <a:r>
              <a:rPr lang="en-US" sz="1800" b="1" dirty="0"/>
              <a:t>Select the appropriate digital communication tools </a:t>
            </a:r>
            <a:r>
              <a:rPr lang="en-US" sz="1800" dirty="0"/>
              <a:t>that cater to your specific communication needs, based on criteria such as the </a:t>
            </a:r>
            <a:r>
              <a:rPr lang="en-US" sz="1800" b="1" dirty="0"/>
              <a:t>importance</a:t>
            </a:r>
            <a:r>
              <a:rPr lang="en-US" sz="1800" dirty="0"/>
              <a:t> or </a:t>
            </a:r>
            <a:r>
              <a:rPr lang="en-US" sz="1800" b="1" dirty="0"/>
              <a:t>formality</a:t>
            </a:r>
            <a:r>
              <a:rPr lang="en-US" sz="1800" dirty="0"/>
              <a:t> of the information to be communicated. </a:t>
            </a:r>
          </a:p>
        </p:txBody>
      </p:sp>
      <p:sp>
        <p:nvSpPr>
          <p:cNvPr id="8" name="CasellaDiTesto 7"/>
          <p:cNvSpPr txBox="1"/>
          <p:nvPr/>
        </p:nvSpPr>
        <p:spPr>
          <a:xfrm>
            <a:off x="3749040" y="2272506"/>
            <a:ext cx="5713669" cy="3847207"/>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sz="1600" dirty="0"/>
              <a:t>Email is a </a:t>
            </a:r>
            <a:r>
              <a:rPr lang="en-US" sz="1600" b="1" dirty="0"/>
              <a:t>formal mode </a:t>
            </a:r>
            <a:r>
              <a:rPr lang="en-US" sz="1600" dirty="0"/>
              <a:t>of communication that allows you to structure your message in a clear and organized way, and it provides a </a:t>
            </a:r>
            <a:r>
              <a:rPr lang="en-US" sz="1600" b="1" dirty="0"/>
              <a:t>written record </a:t>
            </a:r>
            <a:r>
              <a:rPr lang="en-US" sz="1600" dirty="0"/>
              <a:t>of the communication, which can be useful for future reference.</a:t>
            </a:r>
          </a:p>
          <a:p>
            <a:pPr marL="285750" indent="-285750">
              <a:spcAft>
                <a:spcPts val="1200"/>
              </a:spcAft>
              <a:buClr>
                <a:srgbClr val="00803B"/>
              </a:buClr>
              <a:buFont typeface="Wingdings" panose="05000000000000000000" pitchFamily="2" charset="2"/>
              <a:buChar char="Ø"/>
            </a:pPr>
            <a:r>
              <a:rPr lang="en-US" sz="1600" dirty="0"/>
              <a:t>When communicating </a:t>
            </a:r>
            <a:r>
              <a:rPr lang="en-US" sz="1600" b="1" dirty="0"/>
              <a:t>less formal or time-sensitive </a:t>
            </a:r>
            <a:r>
              <a:rPr lang="en-US" sz="1600" dirty="0"/>
              <a:t>information, using an instant messaging tool like Slack or Skype can be more appropriate.</a:t>
            </a:r>
          </a:p>
          <a:p>
            <a:pPr marL="285750" indent="-285750">
              <a:spcAft>
                <a:spcPts val="1200"/>
              </a:spcAft>
              <a:buClr>
                <a:srgbClr val="00803B"/>
              </a:buClr>
              <a:buFont typeface="Wingdings" panose="05000000000000000000" pitchFamily="2" charset="2"/>
              <a:buChar char="Ø"/>
            </a:pPr>
            <a:r>
              <a:rPr lang="en-GB" sz="1600" dirty="0"/>
              <a:t>For more </a:t>
            </a:r>
            <a:r>
              <a:rPr lang="en-GB" sz="1600" b="1" dirty="0"/>
              <a:t>interactive communication</a:t>
            </a:r>
            <a:r>
              <a:rPr lang="en-GB" sz="1600" dirty="0"/>
              <a:t>, video conferencing tools like Zoom or Skype can be used. Video conferencing is ideal for remote or virtual teams who need to collaborate and communicate face-to-face in real-time. It can be used to conduct team meetings, presentations, or interviews.</a:t>
            </a:r>
            <a:endParaRPr lang="en-US" sz="1600" dirty="0"/>
          </a:p>
        </p:txBody>
      </p:sp>
      <p:pic>
        <p:nvPicPr>
          <p:cNvPr id="4" name="Imagen 3">
            <a:extLst>
              <a:ext uri="{FF2B5EF4-FFF2-40B4-BE49-F238E27FC236}">
                <a16:creationId xmlns:a16="http://schemas.microsoft.com/office/drawing/2014/main" id="{53C2DBD1-53DE-4143-B489-F714AE7623D3}"/>
              </a:ext>
            </a:extLst>
          </p:cNvPr>
          <p:cNvPicPr>
            <a:picLocks noChangeAspect="1"/>
          </p:cNvPicPr>
          <p:nvPr/>
        </p:nvPicPr>
        <p:blipFill>
          <a:blip r:embed="rId3"/>
          <a:stretch>
            <a:fillRect/>
          </a:stretch>
        </p:blipFill>
        <p:spPr>
          <a:xfrm>
            <a:off x="1004436" y="2422750"/>
            <a:ext cx="2544063" cy="2491518"/>
          </a:xfrm>
          <a:prstGeom prst="rect">
            <a:avLst/>
          </a:prstGeom>
        </p:spPr>
      </p:pic>
    </p:spTree>
    <p:extLst>
      <p:ext uri="{BB962C8B-B14F-4D97-AF65-F5344CB8AC3E}">
        <p14:creationId xmlns:p14="http://schemas.microsoft.com/office/powerpoint/2010/main" val="217595154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logo_sin.png"/>
          <p:cNvPicPr>
            <a:picLocks noChangeAspect="1"/>
          </p:cNvPicPr>
          <p:nvPr/>
        </p:nvPicPr>
        <p:blipFill>
          <a:blip r:embed="rId2"/>
          <a:stretch>
            <a:fillRect/>
          </a:stretch>
        </p:blipFill>
        <p:spPr>
          <a:xfrm>
            <a:off x="786908" y="5075632"/>
            <a:ext cx="2972477" cy="1524347"/>
          </a:xfrm>
          <a:prstGeom prst="rect">
            <a:avLst/>
          </a:prstGeom>
        </p:spPr>
      </p:pic>
      <p:sp>
        <p:nvSpPr>
          <p:cNvPr id="16" name="Titolo 3"/>
          <p:cNvSpPr txBox="1">
            <a:spLocks/>
          </p:cNvSpPr>
          <p:nvPr/>
        </p:nvSpPr>
        <p:spPr>
          <a:xfrm>
            <a:off x="1004437" y="683582"/>
            <a:ext cx="8361506" cy="598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2.	Use correct, clear and concise language.</a:t>
            </a:r>
            <a:endParaRPr lang="it-IT" sz="1800" dirty="0"/>
          </a:p>
        </p:txBody>
      </p:sp>
      <p:sp>
        <p:nvSpPr>
          <p:cNvPr id="17" name="Segnaposto testo 5"/>
          <p:cNvSpPr>
            <a:spLocks noGrp="1"/>
          </p:cNvSpPr>
          <p:nvPr>
            <p:ph type="body" sz="half" idx="2"/>
          </p:nvPr>
        </p:nvSpPr>
        <p:spPr>
          <a:xfrm>
            <a:off x="1004437" y="1391377"/>
            <a:ext cx="8077420" cy="813781"/>
          </a:xfrm>
        </p:spPr>
        <p:txBody>
          <a:bodyPr>
            <a:noAutofit/>
          </a:bodyPr>
          <a:lstStyle/>
          <a:p>
            <a:r>
              <a:rPr lang="en-US" sz="1800" dirty="0"/>
              <a:t>Use </a:t>
            </a:r>
            <a:r>
              <a:rPr lang="en-US" sz="1800" b="1" dirty="0"/>
              <a:t>correct</a:t>
            </a:r>
            <a:r>
              <a:rPr lang="en-US" sz="1800" dirty="0"/>
              <a:t>, </a:t>
            </a:r>
            <a:r>
              <a:rPr lang="en-US" sz="1800" b="1" dirty="0"/>
              <a:t>clear</a:t>
            </a:r>
            <a:r>
              <a:rPr lang="en-US" sz="1800" dirty="0"/>
              <a:t> and </a:t>
            </a:r>
            <a:r>
              <a:rPr lang="en-US" sz="1800" b="1" dirty="0"/>
              <a:t>concise language </a:t>
            </a:r>
            <a:r>
              <a:rPr lang="en-US" sz="1800" dirty="0"/>
              <a:t>when communicating digitally. </a:t>
            </a:r>
          </a:p>
        </p:txBody>
      </p:sp>
      <p:sp>
        <p:nvSpPr>
          <p:cNvPr id="3" name="AutoShape 6" descr="Slack logo | significado del logotipo, png, vector"/>
          <p:cNvSpPr>
            <a:spLocks noChangeAspect="1" noChangeArrowheads="1"/>
          </p:cNvSpPr>
          <p:nvPr/>
        </p:nvSpPr>
        <p:spPr bwMode="auto">
          <a:xfrm>
            <a:off x="448624" y="23141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CuadroTexto 3">
            <a:extLst>
              <a:ext uri="{FF2B5EF4-FFF2-40B4-BE49-F238E27FC236}">
                <a16:creationId xmlns:a16="http://schemas.microsoft.com/office/drawing/2014/main" id="{7D06558C-314C-4B5D-B9B1-96DA94E1D92F}"/>
              </a:ext>
            </a:extLst>
          </p:cNvPr>
          <p:cNvSpPr txBox="1"/>
          <p:nvPr/>
        </p:nvSpPr>
        <p:spPr>
          <a:xfrm>
            <a:off x="5281728" y="2163342"/>
            <a:ext cx="4298092" cy="3046988"/>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dirty="0">
                <a:solidFill>
                  <a:schemeClr val="tx1">
                    <a:lumMod val="75000"/>
                    <a:lumOff val="25000"/>
                  </a:schemeClr>
                </a:solidFill>
              </a:rPr>
              <a:t>Use proper </a:t>
            </a:r>
            <a:r>
              <a:rPr lang="en-US" b="1" dirty="0">
                <a:solidFill>
                  <a:schemeClr val="tx1">
                    <a:lumMod val="75000"/>
                    <a:lumOff val="25000"/>
                  </a:schemeClr>
                </a:solidFill>
              </a:rPr>
              <a:t>grammar, spelling, and punctuation</a:t>
            </a:r>
            <a:r>
              <a:rPr lang="en-US" dirty="0">
                <a:solidFill>
                  <a:schemeClr val="tx1">
                    <a:lumMod val="75000"/>
                    <a:lumOff val="25000"/>
                  </a:schemeClr>
                </a:solidFill>
              </a:rPr>
              <a:t>.</a:t>
            </a:r>
          </a:p>
          <a:p>
            <a:pPr marL="285750" indent="-285750">
              <a:spcAft>
                <a:spcPts val="1200"/>
              </a:spcAft>
              <a:buClr>
                <a:srgbClr val="00803B"/>
              </a:buClr>
              <a:buFont typeface="Wingdings" panose="05000000000000000000" pitchFamily="2" charset="2"/>
              <a:buChar char="Ø"/>
            </a:pPr>
            <a:r>
              <a:rPr lang="en-US" b="1" dirty="0">
                <a:solidFill>
                  <a:schemeClr val="tx1">
                    <a:lumMod val="75000"/>
                    <a:lumOff val="25000"/>
                  </a:schemeClr>
                </a:solidFill>
              </a:rPr>
              <a:t>Avoid</a:t>
            </a:r>
            <a:r>
              <a:rPr lang="en-US" dirty="0">
                <a:solidFill>
                  <a:schemeClr val="tx1">
                    <a:lumMod val="75000"/>
                    <a:lumOff val="25000"/>
                  </a:schemeClr>
                </a:solidFill>
              </a:rPr>
              <a:t> using </a:t>
            </a:r>
            <a:r>
              <a:rPr lang="en-US" b="1" dirty="0">
                <a:solidFill>
                  <a:schemeClr val="tx1">
                    <a:lumMod val="75000"/>
                    <a:lumOff val="25000"/>
                  </a:schemeClr>
                </a:solidFill>
              </a:rPr>
              <a:t>complex vocabulary or long sentences</a:t>
            </a:r>
            <a:r>
              <a:rPr lang="en-US" dirty="0">
                <a:solidFill>
                  <a:schemeClr val="tx1">
                    <a:lumMod val="75000"/>
                    <a:lumOff val="25000"/>
                  </a:schemeClr>
                </a:solidFill>
              </a:rPr>
              <a:t>, as they can cause confusion and misinterpretation.</a:t>
            </a:r>
          </a:p>
          <a:p>
            <a:pPr marL="285750" indent="-285750">
              <a:spcAft>
                <a:spcPts val="1200"/>
              </a:spcAft>
              <a:buClr>
                <a:srgbClr val="00803B"/>
              </a:buClr>
              <a:buFont typeface="Wingdings" panose="05000000000000000000" pitchFamily="2" charset="2"/>
              <a:buChar char="Ø"/>
            </a:pPr>
            <a:r>
              <a:rPr lang="en-US" dirty="0">
                <a:solidFill>
                  <a:schemeClr val="tx1">
                    <a:lumMod val="75000"/>
                    <a:lumOff val="25000"/>
                  </a:schemeClr>
                </a:solidFill>
              </a:rPr>
              <a:t>Use </a:t>
            </a:r>
            <a:r>
              <a:rPr lang="en-US" b="1" dirty="0">
                <a:solidFill>
                  <a:schemeClr val="tx1">
                    <a:lumMod val="75000"/>
                    <a:lumOff val="25000"/>
                  </a:schemeClr>
                </a:solidFill>
              </a:rPr>
              <a:t>simple language </a:t>
            </a:r>
            <a:r>
              <a:rPr lang="en-US" dirty="0">
                <a:solidFill>
                  <a:schemeClr val="tx1">
                    <a:lumMod val="75000"/>
                    <a:lumOff val="25000"/>
                  </a:schemeClr>
                </a:solidFill>
              </a:rPr>
              <a:t>to convey your message effectively.</a:t>
            </a:r>
          </a:p>
          <a:p>
            <a:pPr marL="285750" indent="-285750">
              <a:spcAft>
                <a:spcPts val="1200"/>
              </a:spcAft>
              <a:buClr>
                <a:srgbClr val="00803B"/>
              </a:buClr>
              <a:buFont typeface="Wingdings" panose="05000000000000000000" pitchFamily="2" charset="2"/>
              <a:buChar char="Ø"/>
            </a:pPr>
            <a:r>
              <a:rPr lang="en-US" dirty="0">
                <a:solidFill>
                  <a:schemeClr val="tx1">
                    <a:lumMod val="75000"/>
                    <a:lumOff val="25000"/>
                  </a:schemeClr>
                </a:solidFill>
              </a:rPr>
              <a:t>Use </a:t>
            </a:r>
            <a:r>
              <a:rPr lang="en-US" b="1" dirty="0">
                <a:solidFill>
                  <a:schemeClr val="tx1">
                    <a:lumMod val="75000"/>
                    <a:lumOff val="25000"/>
                  </a:schemeClr>
                </a:solidFill>
              </a:rPr>
              <a:t>bullet points and numbered lists</a:t>
            </a:r>
            <a:r>
              <a:rPr lang="en-US" dirty="0">
                <a:solidFill>
                  <a:schemeClr val="tx1">
                    <a:lumMod val="75000"/>
                    <a:lumOff val="25000"/>
                  </a:schemeClr>
                </a:solidFill>
              </a:rPr>
              <a:t> to organize information.</a:t>
            </a:r>
            <a:endParaRPr lang="es-ES" dirty="0">
              <a:solidFill>
                <a:schemeClr val="tx1">
                  <a:lumMod val="75000"/>
                  <a:lumOff val="25000"/>
                </a:schemeClr>
              </a:solidFill>
            </a:endParaRPr>
          </a:p>
        </p:txBody>
      </p:sp>
      <p:pic>
        <p:nvPicPr>
          <p:cNvPr id="5" name="Imagen 4">
            <a:extLst>
              <a:ext uri="{FF2B5EF4-FFF2-40B4-BE49-F238E27FC236}">
                <a16:creationId xmlns:a16="http://schemas.microsoft.com/office/drawing/2014/main" id="{597318C9-903E-4C4C-BFD3-FC48D583FF6C}"/>
              </a:ext>
            </a:extLst>
          </p:cNvPr>
          <p:cNvPicPr>
            <a:picLocks noChangeAspect="1"/>
          </p:cNvPicPr>
          <p:nvPr/>
        </p:nvPicPr>
        <p:blipFill>
          <a:blip r:embed="rId3"/>
          <a:stretch>
            <a:fillRect/>
          </a:stretch>
        </p:blipFill>
        <p:spPr>
          <a:xfrm>
            <a:off x="1004438" y="1866097"/>
            <a:ext cx="4026276" cy="3209535"/>
          </a:xfrm>
          <a:prstGeom prst="rect">
            <a:avLst/>
          </a:prstGeom>
        </p:spPr>
      </p:pic>
    </p:spTree>
    <p:extLst>
      <p:ext uri="{BB962C8B-B14F-4D97-AF65-F5344CB8AC3E}">
        <p14:creationId xmlns:p14="http://schemas.microsoft.com/office/powerpoint/2010/main" val="188727862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47937" cy="6658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3.	Use a professional tone.</a:t>
            </a:r>
            <a:endParaRPr lang="it-IT" sz="2800" dirty="0"/>
          </a:p>
        </p:txBody>
      </p:sp>
      <p:sp>
        <p:nvSpPr>
          <p:cNvPr id="8" name="CuadroTexto 7">
            <a:extLst>
              <a:ext uri="{FF2B5EF4-FFF2-40B4-BE49-F238E27FC236}">
                <a16:creationId xmlns:a16="http://schemas.microsoft.com/office/drawing/2014/main" id="{00F0D9CE-A7E1-460F-9823-0C75D1FC8988}"/>
              </a:ext>
            </a:extLst>
          </p:cNvPr>
          <p:cNvSpPr txBox="1"/>
          <p:nvPr/>
        </p:nvSpPr>
        <p:spPr>
          <a:xfrm>
            <a:off x="1004436" y="1339233"/>
            <a:ext cx="8547937" cy="646331"/>
          </a:xfrm>
          <a:prstGeom prst="rect">
            <a:avLst/>
          </a:prstGeom>
          <a:noFill/>
        </p:spPr>
        <p:txBody>
          <a:bodyPr wrap="square" rtlCol="0">
            <a:spAutoFit/>
          </a:bodyPr>
          <a:lstStyle/>
          <a:p>
            <a:r>
              <a:rPr lang="en-US" dirty="0">
                <a:solidFill>
                  <a:schemeClr val="tx1">
                    <a:lumMod val="75000"/>
                    <a:lumOff val="25000"/>
                  </a:schemeClr>
                </a:solidFill>
              </a:rPr>
              <a:t>Maintain a </a:t>
            </a:r>
            <a:r>
              <a:rPr lang="en-US" b="1" dirty="0">
                <a:solidFill>
                  <a:schemeClr val="tx1">
                    <a:lumMod val="75000"/>
                    <a:lumOff val="25000"/>
                  </a:schemeClr>
                </a:solidFill>
              </a:rPr>
              <a:t>respectful and professional tone </a:t>
            </a:r>
            <a:r>
              <a:rPr lang="en-US" dirty="0">
                <a:solidFill>
                  <a:schemeClr val="tx1">
                    <a:lumMod val="75000"/>
                    <a:lumOff val="25000"/>
                  </a:schemeClr>
                </a:solidFill>
              </a:rPr>
              <a:t>when communicating digitally, and practice </a:t>
            </a:r>
            <a:r>
              <a:rPr lang="en-US" b="1" dirty="0">
                <a:solidFill>
                  <a:schemeClr val="tx1">
                    <a:lumMod val="75000"/>
                    <a:lumOff val="25000"/>
                  </a:schemeClr>
                </a:solidFill>
              </a:rPr>
              <a:t>digital netiquette </a:t>
            </a:r>
            <a:r>
              <a:rPr lang="en-US" dirty="0">
                <a:solidFill>
                  <a:schemeClr val="tx1">
                    <a:lumMod val="75000"/>
                    <a:lumOff val="25000"/>
                  </a:schemeClr>
                </a:solidFill>
              </a:rPr>
              <a:t>when communicating in the workplace.</a:t>
            </a:r>
            <a:endParaRPr lang="es-ES" dirty="0"/>
          </a:p>
        </p:txBody>
      </p:sp>
      <p:sp>
        <p:nvSpPr>
          <p:cNvPr id="11" name="CasellaDiTesto 7">
            <a:extLst>
              <a:ext uri="{FF2B5EF4-FFF2-40B4-BE49-F238E27FC236}">
                <a16:creationId xmlns:a16="http://schemas.microsoft.com/office/drawing/2014/main" id="{E9DFC0B2-54C0-427F-84C1-A605B71EF15C}"/>
              </a:ext>
            </a:extLst>
          </p:cNvPr>
          <p:cNvSpPr txBox="1"/>
          <p:nvPr/>
        </p:nvSpPr>
        <p:spPr>
          <a:xfrm>
            <a:off x="4701921" y="2188969"/>
            <a:ext cx="4850452" cy="3662541"/>
          </a:xfrm>
          <a:prstGeom prst="rect">
            <a:avLst/>
          </a:prstGeom>
          <a:noFill/>
        </p:spPr>
        <p:txBody>
          <a:bodyPr wrap="square" rtlCol="0">
            <a:spAutoFit/>
          </a:bodyPr>
          <a:lstStyle/>
          <a:p>
            <a:pPr marL="285750" indent="-285750">
              <a:spcAft>
                <a:spcPts val="1200"/>
              </a:spcAft>
              <a:buClr>
                <a:srgbClr val="00803B"/>
              </a:buClr>
              <a:buFont typeface="Wingdings" panose="05000000000000000000" pitchFamily="2" charset="2"/>
              <a:buChar char="Ø"/>
            </a:pPr>
            <a:r>
              <a:rPr lang="en-US" sz="1600" b="1" dirty="0"/>
              <a:t>Avoid using informal language, slang, or abbreviations</a:t>
            </a:r>
            <a:r>
              <a:rPr lang="en-US" sz="1600" dirty="0"/>
              <a:t> that are not commonly used in the workplace.</a:t>
            </a:r>
          </a:p>
          <a:p>
            <a:pPr marL="285750" indent="-285750">
              <a:spcAft>
                <a:spcPts val="1200"/>
              </a:spcAft>
              <a:buClr>
                <a:srgbClr val="00803B"/>
              </a:buClr>
              <a:buFont typeface="Wingdings" panose="05000000000000000000" pitchFamily="2" charset="2"/>
              <a:buChar char="Ø"/>
            </a:pPr>
            <a:r>
              <a:rPr lang="en-US" sz="1600" b="1" dirty="0"/>
              <a:t>Tone</a:t>
            </a:r>
            <a:r>
              <a:rPr lang="en-US" sz="1600" dirty="0"/>
              <a:t> can be difficult to convey via text. Be careful </a:t>
            </a:r>
            <a:r>
              <a:rPr lang="en-US" sz="1600" b="1" dirty="0"/>
              <a:t>not to overuse emoticons</a:t>
            </a:r>
            <a:r>
              <a:rPr lang="en-US" sz="1600" dirty="0"/>
              <a:t>, as they can come across as unprofessional.</a:t>
            </a:r>
          </a:p>
          <a:p>
            <a:pPr marL="285750" indent="-285750">
              <a:spcAft>
                <a:spcPts val="1200"/>
              </a:spcAft>
              <a:buClr>
                <a:srgbClr val="00803B"/>
              </a:buClr>
              <a:buFont typeface="Wingdings" panose="05000000000000000000" pitchFamily="2" charset="2"/>
              <a:buChar char="Ø"/>
            </a:pPr>
            <a:r>
              <a:rPr lang="en-US" sz="1600" b="1" dirty="0"/>
              <a:t>Avoid sarcasm or irony </a:t>
            </a:r>
            <a:r>
              <a:rPr lang="en-US" sz="1600" dirty="0"/>
              <a:t>that can be misinterpreted in a digital context.</a:t>
            </a:r>
          </a:p>
          <a:p>
            <a:pPr marL="285750" indent="-285750">
              <a:spcAft>
                <a:spcPts val="1200"/>
              </a:spcAft>
              <a:buClr>
                <a:srgbClr val="00803B"/>
              </a:buClr>
              <a:buFont typeface="Wingdings" panose="05000000000000000000" pitchFamily="2" charset="2"/>
              <a:buChar char="Ø"/>
            </a:pPr>
            <a:r>
              <a:rPr lang="en-US" sz="1600" b="1" dirty="0"/>
              <a:t>Avoid using all caps </a:t>
            </a:r>
            <a:r>
              <a:rPr lang="en-US" sz="1600" dirty="0"/>
              <a:t>or excessive exclamation marks, as this can be interpreted as shouting. </a:t>
            </a:r>
          </a:p>
          <a:p>
            <a:pPr marL="285750" indent="-285750">
              <a:spcAft>
                <a:spcPts val="1200"/>
              </a:spcAft>
              <a:buClr>
                <a:srgbClr val="00803B"/>
              </a:buClr>
              <a:buFont typeface="Wingdings" panose="05000000000000000000" pitchFamily="2" charset="2"/>
              <a:buChar char="Ø"/>
            </a:pPr>
            <a:r>
              <a:rPr lang="en-US" sz="1600" dirty="0"/>
              <a:t>Use </a:t>
            </a:r>
            <a:r>
              <a:rPr lang="en-US" sz="1600" b="1" dirty="0"/>
              <a:t>appropriate salutations and sign-offs </a:t>
            </a:r>
            <a:r>
              <a:rPr lang="en-US" sz="1600" dirty="0"/>
              <a:t>in your emails.</a:t>
            </a:r>
          </a:p>
        </p:txBody>
      </p:sp>
      <p:pic>
        <p:nvPicPr>
          <p:cNvPr id="12" name="Imagen 11">
            <a:extLst>
              <a:ext uri="{FF2B5EF4-FFF2-40B4-BE49-F238E27FC236}">
                <a16:creationId xmlns:a16="http://schemas.microsoft.com/office/drawing/2014/main" id="{516310AA-D6EA-480B-81FE-79223F5690CA}"/>
              </a:ext>
            </a:extLst>
          </p:cNvPr>
          <p:cNvPicPr>
            <a:picLocks noChangeAspect="1"/>
          </p:cNvPicPr>
          <p:nvPr/>
        </p:nvPicPr>
        <p:blipFill>
          <a:blip r:embed="rId3"/>
          <a:stretch>
            <a:fillRect/>
          </a:stretch>
        </p:blipFill>
        <p:spPr>
          <a:xfrm>
            <a:off x="1004436" y="2188969"/>
            <a:ext cx="3697485" cy="2445175"/>
          </a:xfrm>
          <a:prstGeom prst="rect">
            <a:avLst/>
          </a:prstGeom>
        </p:spPr>
      </p:pic>
    </p:spTree>
    <p:extLst>
      <p:ext uri="{BB962C8B-B14F-4D97-AF65-F5344CB8AC3E}">
        <p14:creationId xmlns:p14="http://schemas.microsoft.com/office/powerpoint/2010/main" val="205298273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3"/>
          <p:cNvSpPr txBox="1">
            <a:spLocks/>
          </p:cNvSpPr>
          <p:nvPr/>
        </p:nvSpPr>
        <p:spPr>
          <a:xfrm>
            <a:off x="1004436" y="469948"/>
            <a:ext cx="8654470" cy="74629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4.	Define deadlines and seek clarification.</a:t>
            </a:r>
            <a:endParaRPr lang="it-IT" sz="1800" dirty="0"/>
          </a:p>
        </p:txBody>
      </p:sp>
      <p:sp>
        <p:nvSpPr>
          <p:cNvPr id="9" name="Marcador de texto 8"/>
          <p:cNvSpPr>
            <a:spLocks noGrp="1"/>
          </p:cNvSpPr>
          <p:nvPr>
            <p:ph type="body" sz="half" idx="2"/>
          </p:nvPr>
        </p:nvSpPr>
        <p:spPr>
          <a:xfrm>
            <a:off x="1004436" y="1353307"/>
            <a:ext cx="8832022" cy="746293"/>
          </a:xfrm>
        </p:spPr>
        <p:txBody>
          <a:bodyPr>
            <a:norm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When working collaboratively, it's important to clarify expectations and deadlines. This helps to avoid misunderstandings and delays. </a:t>
            </a:r>
            <a:endParaRPr lang="es-E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4" name="Rectangle 2"/>
          <p:cNvSpPr>
            <a:spLocks noChangeArrowheads="1"/>
          </p:cNvSpPr>
          <p:nvPr/>
        </p:nvSpPr>
        <p:spPr bwMode="auto">
          <a:xfrm>
            <a:off x="4701921" y="2000206"/>
            <a:ext cx="587570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400" dirty="0">
              <a:solidFill>
                <a:schemeClr val="tx1">
                  <a:lumMod val="75000"/>
                  <a:lumOff val="25000"/>
                </a:schemeClr>
              </a:solidFill>
            </a:endParaRPr>
          </a:p>
          <a:p>
            <a:pPr marL="342900" marR="0" lvl="0" indent="-34290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b="1" dirty="0">
                <a:solidFill>
                  <a:schemeClr val="tx1">
                    <a:lumMod val="75000"/>
                    <a:lumOff val="25000"/>
                  </a:schemeClr>
                </a:solidFill>
              </a:rPr>
              <a:t>Clearly communicate </a:t>
            </a:r>
            <a:r>
              <a:rPr lang="en-US" altLang="it-IT" dirty="0">
                <a:solidFill>
                  <a:schemeClr val="tx1">
                    <a:lumMod val="75000"/>
                    <a:lumOff val="25000"/>
                  </a:schemeClr>
                </a:solidFill>
              </a:rPr>
              <a:t>what needs to be accomplished, by whom, and when.</a:t>
            </a:r>
          </a:p>
          <a:p>
            <a:pPr marL="342900" marR="0" lvl="0" indent="-34290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dirty="0">
                <a:solidFill>
                  <a:schemeClr val="tx1">
                    <a:lumMod val="75000"/>
                    <a:lumOff val="25000"/>
                  </a:schemeClr>
                </a:solidFill>
              </a:rPr>
              <a:t>If you are unsure about something, </a:t>
            </a:r>
            <a:r>
              <a:rPr lang="en-US" altLang="it-IT" b="1" dirty="0">
                <a:solidFill>
                  <a:schemeClr val="tx1">
                    <a:lumMod val="75000"/>
                    <a:lumOff val="25000"/>
                  </a:schemeClr>
                </a:solidFill>
              </a:rPr>
              <a:t>seek clarification</a:t>
            </a:r>
            <a:r>
              <a:rPr lang="en-US" altLang="it-IT" dirty="0">
                <a:solidFill>
                  <a:schemeClr val="tx1">
                    <a:lumMod val="75000"/>
                    <a:lumOff val="25000"/>
                  </a:schemeClr>
                </a:solidFill>
              </a:rPr>
              <a:t>.</a:t>
            </a:r>
          </a:p>
          <a:p>
            <a:pPr marL="342900" marR="0" lvl="0" indent="-34290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b="1" dirty="0">
                <a:solidFill>
                  <a:schemeClr val="tx1">
                    <a:lumMod val="75000"/>
                    <a:lumOff val="25000"/>
                  </a:schemeClr>
                </a:solidFill>
              </a:rPr>
              <a:t>Don't assume </a:t>
            </a:r>
            <a:r>
              <a:rPr lang="en-US" altLang="it-IT" dirty="0">
                <a:solidFill>
                  <a:schemeClr val="tx1">
                    <a:lumMod val="75000"/>
                    <a:lumOff val="25000"/>
                  </a:schemeClr>
                </a:solidFill>
              </a:rPr>
              <a:t>that everyone knows what you are talking about.</a:t>
            </a:r>
          </a:p>
          <a:p>
            <a:pPr marL="342900" marR="0" lvl="0" indent="-342900" algn="l" defTabSz="914400" rtl="0" eaLnBrk="0" fontAlgn="base" latinLnBrk="0" hangingPunct="0">
              <a:lnSpc>
                <a:spcPct val="100000"/>
              </a:lnSpc>
              <a:spcBef>
                <a:spcPct val="0"/>
              </a:spcBef>
              <a:spcAft>
                <a:spcPts val="1200"/>
              </a:spcAft>
              <a:buClr>
                <a:srgbClr val="00803B"/>
              </a:buClr>
              <a:buSzTx/>
              <a:buFont typeface="Wingdings" panose="05000000000000000000" pitchFamily="2" charset="2"/>
              <a:buChar char="Ø"/>
              <a:tabLst/>
            </a:pPr>
            <a:r>
              <a:rPr lang="en-US" altLang="it-IT" b="1" dirty="0">
                <a:solidFill>
                  <a:schemeClr val="tx1">
                    <a:lumMod val="75000"/>
                    <a:lumOff val="25000"/>
                  </a:schemeClr>
                </a:solidFill>
              </a:rPr>
              <a:t>Ask questions and seek feedback </a:t>
            </a:r>
            <a:r>
              <a:rPr lang="en-US" altLang="it-IT" dirty="0">
                <a:solidFill>
                  <a:schemeClr val="tx1">
                    <a:lumMod val="75000"/>
                    <a:lumOff val="25000"/>
                  </a:schemeClr>
                </a:solidFill>
              </a:rPr>
              <a:t>to ensure effective communication.</a:t>
            </a:r>
            <a:endParaRPr kumimoji="0" lang="it-IT" altLang="it-IT" sz="2000" i="0" u="none" strike="noStrike" cap="none" normalizeH="0" baseline="0" dirty="0">
              <a:ln>
                <a:noFill/>
              </a:ln>
              <a:solidFill>
                <a:schemeClr val="tx1"/>
              </a:solidFill>
              <a:effectLst/>
              <a:latin typeface="Arial" panose="020B0604020202020204" pitchFamily="34" charset="0"/>
            </a:endParaRPr>
          </a:p>
        </p:txBody>
      </p:sp>
      <p:pic>
        <p:nvPicPr>
          <p:cNvPr id="11" name="Imagen 10">
            <a:extLst>
              <a:ext uri="{FF2B5EF4-FFF2-40B4-BE49-F238E27FC236}">
                <a16:creationId xmlns:a16="http://schemas.microsoft.com/office/drawing/2014/main" id="{62B9FE92-A9C8-4AB8-B80A-30392AF3769D}"/>
              </a:ext>
            </a:extLst>
          </p:cNvPr>
          <p:cNvPicPr>
            <a:picLocks noChangeAspect="1"/>
          </p:cNvPicPr>
          <p:nvPr/>
        </p:nvPicPr>
        <p:blipFill>
          <a:blip r:embed="rId3"/>
          <a:stretch>
            <a:fillRect/>
          </a:stretch>
        </p:blipFill>
        <p:spPr>
          <a:xfrm>
            <a:off x="1004436" y="2188969"/>
            <a:ext cx="3697485" cy="2445175"/>
          </a:xfrm>
          <a:prstGeom prst="rect">
            <a:avLst/>
          </a:prstGeom>
        </p:spPr>
      </p:pic>
    </p:spTree>
    <p:extLst>
      <p:ext uri="{BB962C8B-B14F-4D97-AF65-F5344CB8AC3E}">
        <p14:creationId xmlns:p14="http://schemas.microsoft.com/office/powerpoint/2010/main" val="165598607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sz="half" idx="2"/>
          </p:nvPr>
        </p:nvSpPr>
        <p:spPr>
          <a:xfrm>
            <a:off x="1004436" y="1413473"/>
            <a:ext cx="10022152" cy="663902"/>
          </a:xfrm>
        </p:spPr>
        <p:txBody>
          <a:bodyPr>
            <a:normAutofit/>
          </a:bodyPr>
          <a:lstStyle/>
          <a:p>
            <a:r>
              <a:rPr lang="en-US" sz="1800" b="1" dirty="0"/>
              <a:t>Respond promptly </a:t>
            </a:r>
            <a:r>
              <a:rPr lang="en-US" sz="1800" dirty="0"/>
              <a:t>to digital communication, particularly in group settings.</a:t>
            </a:r>
            <a:endParaRPr lang="en-US" sz="2000" dirty="0"/>
          </a:p>
        </p:txBody>
      </p:sp>
      <p:pic>
        <p:nvPicPr>
          <p:cNvPr id="5" name="4 Imagen" descr="logo_sin.png"/>
          <p:cNvPicPr>
            <a:picLocks noChangeAspect="1"/>
          </p:cNvPicPr>
          <p:nvPr/>
        </p:nvPicPr>
        <p:blipFill>
          <a:blip r:embed="rId2"/>
          <a:stretch>
            <a:fillRect/>
          </a:stretch>
        </p:blipFill>
        <p:spPr>
          <a:xfrm>
            <a:off x="786908" y="4914268"/>
            <a:ext cx="2972477" cy="1524347"/>
          </a:xfrm>
          <a:prstGeom prst="rect">
            <a:avLst/>
          </a:prstGeom>
        </p:spPr>
      </p:pic>
      <p:sp>
        <p:nvSpPr>
          <p:cNvPr id="10" name="Titolo 3"/>
          <p:cNvSpPr txBox="1">
            <a:spLocks/>
          </p:cNvSpPr>
          <p:nvPr/>
        </p:nvSpPr>
        <p:spPr>
          <a:xfrm>
            <a:off x="1004436" y="469948"/>
            <a:ext cx="8565692" cy="773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5.	Be responsive.</a:t>
            </a:r>
            <a:endParaRPr lang="it-IT" sz="2800" dirty="0"/>
          </a:p>
        </p:txBody>
      </p:sp>
      <p:sp>
        <p:nvSpPr>
          <p:cNvPr id="12" name="Rectangle 2">
            <a:extLst>
              <a:ext uri="{FF2B5EF4-FFF2-40B4-BE49-F238E27FC236}">
                <a16:creationId xmlns:a16="http://schemas.microsoft.com/office/drawing/2014/main" id="{79262AEE-CCE9-478E-8BDD-75BA900304E9}"/>
              </a:ext>
            </a:extLst>
          </p:cNvPr>
          <p:cNvSpPr>
            <a:spLocks noChangeArrowheads="1"/>
          </p:cNvSpPr>
          <p:nvPr/>
        </p:nvSpPr>
        <p:spPr bwMode="auto">
          <a:xfrm>
            <a:off x="6096000" y="1951673"/>
            <a:ext cx="3172286"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it-IT" sz="1600" dirty="0">
                <a:solidFill>
                  <a:schemeClr val="tx1">
                    <a:lumMod val="75000"/>
                    <a:lumOff val="25000"/>
                  </a:schemeClr>
                </a:solidFill>
              </a:rPr>
              <a:t>Do not delay in </a:t>
            </a:r>
            <a:r>
              <a:rPr lang="en-US" altLang="it-IT" sz="1600" b="1" dirty="0">
                <a:solidFill>
                  <a:schemeClr val="tx1">
                    <a:lumMod val="75000"/>
                    <a:lumOff val="25000"/>
                  </a:schemeClr>
                </a:solidFill>
              </a:rPr>
              <a:t>acknowledging receipt of messages </a:t>
            </a:r>
            <a:r>
              <a:rPr lang="en-US" altLang="it-IT" sz="1600" dirty="0">
                <a:solidFill>
                  <a:schemeClr val="tx1">
                    <a:lumMod val="75000"/>
                    <a:lumOff val="25000"/>
                  </a:schemeClr>
                </a:solidFill>
              </a:rPr>
              <a:t>or responding to them until you have received all the necessary information or completed the work that has been requested of you. It is important to promptly acknowledge receipt of communication and </a:t>
            </a:r>
            <a:r>
              <a:rPr lang="en-US" altLang="it-IT" sz="1600" b="1" dirty="0">
                <a:solidFill>
                  <a:schemeClr val="tx1">
                    <a:lumMod val="75000"/>
                    <a:lumOff val="25000"/>
                  </a:schemeClr>
                </a:solidFill>
              </a:rPr>
              <a:t>respond as soon as possible</a:t>
            </a:r>
            <a:r>
              <a:rPr lang="en-US" altLang="it-IT" sz="1600" dirty="0">
                <a:solidFill>
                  <a:schemeClr val="tx1">
                    <a:lumMod val="75000"/>
                    <a:lumOff val="25000"/>
                  </a:schemeClr>
                </a:solidFill>
              </a:rPr>
              <a:t>. This helps to maintain effective communication and </a:t>
            </a:r>
            <a:r>
              <a:rPr lang="en-US" altLang="it-IT" sz="1600" b="1" dirty="0">
                <a:solidFill>
                  <a:schemeClr val="tx1">
                    <a:lumMod val="75000"/>
                    <a:lumOff val="25000"/>
                  </a:schemeClr>
                </a:solidFill>
              </a:rPr>
              <a:t>avoid unnecessary delays</a:t>
            </a:r>
            <a:r>
              <a:rPr lang="en-US" altLang="it-IT" sz="1600" dirty="0">
                <a:solidFill>
                  <a:schemeClr val="tx1">
                    <a:lumMod val="75000"/>
                    <a:lumOff val="25000"/>
                  </a:schemeClr>
                </a:solidFill>
              </a:rPr>
              <a:t>.</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19B3ED71-2850-4B35-B772-12ECB925EE0F}"/>
              </a:ext>
            </a:extLst>
          </p:cNvPr>
          <p:cNvPicPr>
            <a:picLocks noChangeAspect="1"/>
          </p:cNvPicPr>
          <p:nvPr/>
        </p:nvPicPr>
        <p:blipFill>
          <a:blip r:embed="rId3"/>
          <a:stretch>
            <a:fillRect/>
          </a:stretch>
        </p:blipFill>
        <p:spPr>
          <a:xfrm>
            <a:off x="1004436" y="1950691"/>
            <a:ext cx="4789123" cy="2829936"/>
          </a:xfrm>
          <a:prstGeom prst="rect">
            <a:avLst/>
          </a:prstGeom>
        </p:spPr>
      </p:pic>
    </p:spTree>
    <p:extLst>
      <p:ext uri="{BB962C8B-B14F-4D97-AF65-F5344CB8AC3E}">
        <p14:creationId xmlns:p14="http://schemas.microsoft.com/office/powerpoint/2010/main" val="1655986070"/>
      </p:ext>
    </p:extLst>
  </p:cSld>
  <p:clrMapOvr>
    <a:masterClrMapping/>
  </p:clrMapOvr>
  <p:transition spd="slow">
    <p:wipe dir="r"/>
  </p:transition>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1218</TotalTime>
  <Words>1398</Words>
  <Application>Microsoft Office PowerPoint</Application>
  <PresentationFormat>Panorámica</PresentationFormat>
  <Paragraphs>97</Paragraphs>
  <Slides>17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Calibri</vt:lpstr>
      <vt:lpstr>Courier New</vt:lpstr>
      <vt:lpstr>Trebuchet MS</vt:lpstr>
      <vt:lpstr>Verdana</vt:lpstr>
      <vt:lpstr>Wingdings</vt:lpstr>
      <vt:lpstr>Wingdings 3</vt:lpstr>
      <vt:lpstr>Faceta</vt:lpstr>
      <vt:lpstr>Presentación de PowerPoint</vt:lpstr>
      <vt:lpstr>Internet Web Solutions </vt:lpstr>
      <vt:lpstr>Presentación de PowerPoint</vt:lpstr>
      <vt:lpstr>Introduction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Internet Web Solutions www.internetwebsolutions.es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Técnica Franquicias Centroamérica</dc:title>
  <dc:creator>usuario</dc:creator>
  <cp:lastModifiedBy>Álvaro Matilla</cp:lastModifiedBy>
  <cp:revision>148</cp:revision>
  <cp:lastPrinted>2017-11-02T13:08:25Z</cp:lastPrinted>
  <dcterms:created xsi:type="dcterms:W3CDTF">2016-01-12T16:45:47Z</dcterms:created>
  <dcterms:modified xsi:type="dcterms:W3CDTF">2023-04-10T07:45:25Z</dcterms:modified>
</cp:coreProperties>
</file>